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72" r:id="rId3"/>
    <p:sldId id="304" r:id="rId4"/>
    <p:sldId id="303" r:id="rId5"/>
    <p:sldId id="257" r:id="rId6"/>
    <p:sldId id="302" r:id="rId7"/>
    <p:sldId id="259" r:id="rId8"/>
    <p:sldId id="291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1A9"/>
    <a:srgbClr val="126AC9"/>
    <a:srgbClr val="136AC9"/>
    <a:srgbClr val="CB453E"/>
    <a:srgbClr val="565656"/>
    <a:srgbClr val="5081BD"/>
    <a:srgbClr val="47A59E"/>
    <a:srgbClr val="2A8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90065"/>
  </p:normalViewPr>
  <p:slideViewPr>
    <p:cSldViewPr>
      <p:cViewPr varScale="1">
        <p:scale>
          <a:sx n="116" d="100"/>
          <a:sy n="116" d="100"/>
        </p:scale>
        <p:origin x="6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33D25-130B-40DA-A4CD-0E6E6D2F0977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1569-17E1-4DB7-82E7-8C4F7B1FF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1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designsafe-ci.zoom.us</a:t>
            </a:r>
            <a:r>
              <a:rPr lang="en-US" dirty="0"/>
              <a:t>/meeting/register/tJwufuqqqzIvGtccud5YOr45cD5P181IQnwa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designsafe-ci.zoom.us</a:t>
            </a:r>
            <a:r>
              <a:rPr lang="en-US" dirty="0"/>
              <a:t>/meeting/register/tJwufuqqqzIvGtccud5YOr45cD5P181IQnwa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aca5de47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baca5de47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baca5de474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8e3743f252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8e3743f252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4"/>
            </a:pPr>
            <a:r>
              <a:rPr lang="en" sz="1200" dirty="0">
                <a:solidFill>
                  <a:schemeClr val="dk1"/>
                </a:solidFill>
              </a:rPr>
              <a:t>Speaker Introduction Slide (Speaker headshot, name, title, university affiliation, email and well written introduction included in the notes below for anyone who has to moderate on the fly)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Include your introduction of the speaker here: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dirty="0">
                <a:solidFill>
                  <a:schemeClr val="dk1"/>
                </a:solidFill>
              </a:rPr>
              <a:t>Ian Robertson is a Professor and Chair of Civil and Environmental Engineering as well as the Arthur N.L. Chiu Distinguished Professor. He currently serves as the Chair of the NHERI S</a:t>
            </a:r>
            <a:r>
              <a:rPr lang="en-US" sz="1200" dirty="0">
                <a:solidFill>
                  <a:schemeClr val="dk1"/>
                </a:solidFill>
              </a:rPr>
              <a:t>c</a:t>
            </a:r>
            <a:r>
              <a:rPr lang="en" sz="1200" dirty="0" err="1">
                <a:solidFill>
                  <a:schemeClr val="dk1"/>
                </a:solidFill>
              </a:rPr>
              <a:t>ience</a:t>
            </a:r>
            <a:r>
              <a:rPr lang="en" sz="1200" dirty="0">
                <a:solidFill>
                  <a:schemeClr val="dk1"/>
                </a:solidFill>
              </a:rPr>
              <a:t> Plan (third edition). </a:t>
            </a:r>
            <a:r>
              <a:rPr lang="en-US" b="0" i="0" u="none" strike="noStrike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He received his doctorate in Civil Engineering from Rice University in 1990</a:t>
            </a:r>
            <a:r>
              <a:rPr lang="en" sz="1200" dirty="0">
                <a:solidFill>
                  <a:schemeClr val="dk1"/>
                </a:solidFill>
              </a:rPr>
              <a:t> and </a:t>
            </a:r>
            <a:r>
              <a:rPr lang="en-US" sz="1200" dirty="0">
                <a:solidFill>
                  <a:schemeClr val="dk1"/>
                </a:solidFill>
              </a:rPr>
              <a:t>specializes in </a:t>
            </a:r>
            <a:r>
              <a:rPr lang="en-US" b="0" i="0" u="none" strike="noStrike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Structural Engineering and his research focuses on structural response to earthquakes, tsunamis, hurricanes and long-term effects, multi-hazard mitigation and structural rehabilitation, and field reconnaissance after natural hazard events.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70" name="Google Shape;170;g18e3743f252_2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0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A396-5772-4244-B23F-C82B4F19166C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5A649DC-83F1-2143-9C17-A33BD0D39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6695"/>
            <a:ext cx="2603677" cy="6047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2DF995-C1D0-6B4E-96B6-297A43E17179}"/>
              </a:ext>
            </a:extLst>
          </p:cNvPr>
          <p:cNvSpPr txBox="1">
            <a:spLocks/>
          </p:cNvSpPr>
          <p:nvPr userDrawn="1"/>
        </p:nvSpPr>
        <p:spPr>
          <a:xfrm>
            <a:off x="-914400" y="1832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  <a:t> April General Meeting</a:t>
            </a: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8563AC7-DACE-BF49-B441-3D59295A4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" y="1773694"/>
            <a:ext cx="4351020" cy="42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7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3A376-9881-8E41-A7C5-C31C2A77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54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643AE-50AD-4E87-BB83-36AD8B7E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BA04-FFFE-4967-85AD-D2CE3F75AAAF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F1A477B-05BA-0144-AEFF-D14336E29F6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" y="6110605"/>
            <a:ext cx="731834" cy="736917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48E8FF-CC9E-B548-BC1A-588E03E835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03" y="6128438"/>
            <a:ext cx="3018994" cy="7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.ly/2023NHERI_SummerInstitute" TargetMode="External"/><Relationship Id="rId4" Type="http://schemas.openxmlformats.org/officeDocument/2006/relationships/hyperlink" Target="https://bit.ly/LearnAboutSummerInstitu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document/d/1cPoP3XedObFbVYOUBo53W7yRP1U1zQ1l5GT3-kNKzuQ/ed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anrob@hawaii.edu?subject=NHERI%20GS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DE34DFA-A6CA-2A22-A3D6-8D0CAE4D63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3246"/>
            <a:ext cx="6096000" cy="147002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  <a:t> January </a:t>
            </a:r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General Meeting</a:t>
            </a:r>
          </a:p>
        </p:txBody>
      </p:sp>
    </p:spTree>
    <p:extLst>
      <p:ext uri="{BB962C8B-B14F-4D97-AF65-F5344CB8AC3E}">
        <p14:creationId xmlns:p14="http://schemas.microsoft.com/office/powerpoint/2010/main" val="256630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Agenda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12:00-12:02	</a:t>
            </a:r>
            <a:r>
              <a:rPr lang="en-US" sz="3600" dirty="0"/>
              <a:t>Welcome &amp; Announcement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12:02-12:04	</a:t>
            </a:r>
            <a:r>
              <a:rPr lang="en-US" sz="3600" dirty="0"/>
              <a:t>NHERI GSC Mini-Conference &amp; 			Research Challenge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12:04-12:08	</a:t>
            </a:r>
            <a:r>
              <a:rPr lang="en-US" sz="3600" dirty="0"/>
              <a:t>NHERI GSC Vice Nominations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12:08-12:38	</a:t>
            </a:r>
            <a:r>
              <a:rPr lang="en-US" sz="3600" dirty="0"/>
              <a:t>Dr. Ian Robertson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12:38-12:58	</a:t>
            </a:r>
            <a:r>
              <a:rPr lang="en-US" sz="3600" dirty="0"/>
              <a:t>Breakout Rooms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12:58-1:00 </a:t>
            </a:r>
            <a:r>
              <a:rPr lang="en-US" sz="3600" dirty="0"/>
              <a:t>	Wrap up</a:t>
            </a:r>
          </a:p>
        </p:txBody>
      </p:sp>
    </p:spTree>
    <p:extLst>
      <p:ext uri="{BB962C8B-B14F-4D97-AF65-F5344CB8AC3E}">
        <p14:creationId xmlns:p14="http://schemas.microsoft.com/office/powerpoint/2010/main" val="24320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1A86DC-8C4C-5F29-4FCB-E908CAC2C8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3222625" y="2840723"/>
            <a:ext cx="2698750" cy="3287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7DB0C-2ECF-A36A-C40C-8F171FCF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25400" y="152400"/>
            <a:ext cx="9144000" cy="304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669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Welcome New Members</a:t>
            </a:r>
            <a:endParaRPr lang="en-US" sz="3600" b="1" dirty="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C6E4595-918A-BA72-AB30-28BECBEAB7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0976024"/>
              </p:ext>
            </p:extLst>
          </p:nvPr>
        </p:nvGraphicFramePr>
        <p:xfrm>
          <a:off x="698501" y="1523994"/>
          <a:ext cx="3429000" cy="447294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399675232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010844098"/>
                    </a:ext>
                  </a:extLst>
                </a:gridCol>
              </a:tblGrid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Donglei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Wang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930096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Fariha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Rahman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22820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Fahimuzzaman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77062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Wilfred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9043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Teodora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Mitroi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81568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Sayedul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Kibria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70107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Farinaz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Motlagh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72203"/>
                  </a:ext>
                </a:extLst>
              </a:tr>
              <a:tr h="33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Kayode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Adeniji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089557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Miguel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Aguilar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265295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Natalie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Coleman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862866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Osborn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241262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Phyathep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820498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108B53A-0598-5FB8-1CB2-88545BCD72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0823864"/>
              </p:ext>
            </p:extLst>
          </p:nvPr>
        </p:nvGraphicFramePr>
        <p:xfrm>
          <a:off x="5016500" y="1523994"/>
          <a:ext cx="3581400" cy="412813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1622079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810900330"/>
                    </a:ext>
                  </a:extLst>
                </a:gridCol>
              </a:tblGrid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Prabin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Sharma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183522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Yvonne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Dadson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25765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Chengxin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Feng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728104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Phyathep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110278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Joy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Semien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131498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Muschett Henriquez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912233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Sohel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488462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Arjun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Basnet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95188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Goings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33522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Hughes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67010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Amy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Kitchener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0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6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3984DD-7BB9-114A-9B7D-F51760DEBEEC}"/>
              </a:ext>
            </a:extLst>
          </p:cNvPr>
          <p:cNvSpPr/>
          <p:nvPr/>
        </p:nvSpPr>
        <p:spPr>
          <a:xfrm>
            <a:off x="939801" y="2590800"/>
            <a:ext cx="3429000" cy="3352800"/>
          </a:xfrm>
          <a:prstGeom prst="rect">
            <a:avLst/>
          </a:prstGeom>
          <a:solidFill>
            <a:srgbClr val="136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June </a:t>
            </a:r>
          </a:p>
          <a:p>
            <a:pPr algn="ctr"/>
            <a:r>
              <a:rPr lang="en-US" sz="6000" b="1"/>
              <a:t>21-23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F63235E-6A62-EDA4-366F-1B00676F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9" y="2514600"/>
            <a:ext cx="3581400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53C71-71D1-9020-2375-D7C1D6AA5956}"/>
              </a:ext>
            </a:extLst>
          </p:cNvPr>
          <p:cNvSpPr txBox="1"/>
          <p:nvPr/>
        </p:nvSpPr>
        <p:spPr>
          <a:xfrm>
            <a:off x="762000" y="1447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more about the NHERI Summer Institute and how to tailor your application on Friday, January 27</a:t>
            </a:r>
            <a:r>
              <a:rPr lang="en-US" baseline="30000" dirty="0"/>
              <a:t>th</a:t>
            </a:r>
            <a:r>
              <a:rPr lang="en-US" dirty="0"/>
              <a:t> @ 11:00 am CST. Register for the free virtual information</a:t>
            </a:r>
          </a:p>
          <a:p>
            <a:r>
              <a:rPr lang="en-US" dirty="0"/>
              <a:t>session: </a:t>
            </a:r>
            <a:r>
              <a:rPr lang="en-US" dirty="0">
                <a:hlinkClick r:id="rId4"/>
              </a:rPr>
              <a:t>https://bit.ly/LearnAboutSummerInstitute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85E03-EF56-3478-E6CB-955C4D0712D7}"/>
              </a:ext>
            </a:extLst>
          </p:cNvPr>
          <p:cNvSpPr txBox="1"/>
          <p:nvPr/>
        </p:nvSpPr>
        <p:spPr>
          <a:xfrm>
            <a:off x="1981200" y="5955268"/>
            <a:ext cx="42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https://bit.ly/2023NHERI_SummerInstitute</a:t>
            </a:r>
            <a:r>
              <a:rPr lang="en-US" dirty="0"/>
              <a:t>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44D7FBD-4776-84BB-A193-765A39AEC29B}"/>
              </a:ext>
            </a:extLst>
          </p:cNvPr>
          <p:cNvSpPr txBox="1">
            <a:spLocks/>
          </p:cNvSpPr>
          <p:nvPr/>
        </p:nvSpPr>
        <p:spPr>
          <a:xfrm>
            <a:off x="368300" y="2666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NHERI Summer Institute</a:t>
            </a:r>
            <a:endParaRPr lang="en-US" sz="3600" b="1" dirty="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2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703FFC-67E4-7626-E248-ED4A8D57F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915400" cy="5111236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BFE116C-234D-B76F-4D38-A2DD7B50B550}"/>
              </a:ext>
            </a:extLst>
          </p:cNvPr>
          <p:cNvSpPr txBox="1">
            <a:spLocks/>
          </p:cNvSpPr>
          <p:nvPr/>
        </p:nvSpPr>
        <p:spPr>
          <a:xfrm>
            <a:off x="368300" y="2666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NHERI GSC Mini-Conference</a:t>
            </a:r>
            <a:endParaRPr lang="en-US" sz="3600" b="1" dirty="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AFC34-953B-B57E-E521-637BB3B3D065}"/>
              </a:ext>
            </a:extLst>
          </p:cNvPr>
          <p:cNvSpPr txBox="1"/>
          <p:nvPr/>
        </p:nvSpPr>
        <p:spPr>
          <a:xfrm>
            <a:off x="5181600" y="4953000"/>
            <a:ext cx="11928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u="sng" dirty="0">
                <a:solidFill>
                  <a:srgbClr val="4341A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bit.ly/3vNDwaI</a:t>
            </a:r>
            <a:r>
              <a:rPr lang="en-US" sz="1200" b="1" dirty="0">
                <a:solidFill>
                  <a:srgbClr val="4341A9"/>
                </a:solidFill>
                <a:effectLst/>
              </a:rPr>
              <a:t> </a:t>
            </a:r>
            <a:endParaRPr lang="en-US" sz="1200" b="1" dirty="0">
              <a:solidFill>
                <a:srgbClr val="4341A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NHERI GSC Vice Nominations</a:t>
            </a:r>
            <a:endParaRPr lang="en-US" sz="3600" b="1" dirty="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7CAEB-0ABB-1FD4-AFAE-588092AA4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C00000"/>
                </a:solidFill>
                <a:latin typeface="Britannic Bold" panose="020B0903060703020204" pitchFamily="34" charset="77"/>
              </a:rPr>
              <a:t>Eligibility</a:t>
            </a:r>
          </a:p>
          <a:p>
            <a:r>
              <a:rPr lang="en-US" sz="2400" dirty="0"/>
              <a:t>Registered member</a:t>
            </a:r>
          </a:p>
          <a:p>
            <a:r>
              <a:rPr lang="en-US" sz="2400" dirty="0"/>
              <a:t>Belong to a working group</a:t>
            </a:r>
          </a:p>
          <a:p>
            <a:r>
              <a:rPr lang="en-US" sz="2400" dirty="0"/>
              <a:t>Attended min. 2 NHERI GSC meetings last semester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900" dirty="0">
                <a:solidFill>
                  <a:srgbClr val="C00000"/>
                </a:solidFill>
                <a:latin typeface="Britannic Bold" panose="020B0903060703020204" pitchFamily="34" charset="77"/>
              </a:rPr>
              <a:t>Positions</a:t>
            </a:r>
          </a:p>
          <a:p>
            <a:r>
              <a:rPr lang="en-US" sz="2400" dirty="0"/>
              <a:t>Vice-President</a:t>
            </a:r>
          </a:p>
          <a:p>
            <a:r>
              <a:rPr lang="en-US" sz="2400" dirty="0"/>
              <a:t>Vice-Secretary</a:t>
            </a:r>
          </a:p>
          <a:p>
            <a:r>
              <a:rPr lang="en-US" sz="2400" dirty="0"/>
              <a:t>Vice-Treasurer</a:t>
            </a:r>
          </a:p>
          <a:p>
            <a:r>
              <a:rPr lang="en-US" sz="2400" dirty="0"/>
              <a:t>Vice-Chair Workshop &amp; Mentoring</a:t>
            </a:r>
          </a:p>
          <a:p>
            <a:r>
              <a:rPr lang="en-US" sz="2400" dirty="0"/>
              <a:t>Vice-Chair Research</a:t>
            </a:r>
          </a:p>
          <a:p>
            <a:r>
              <a:rPr lang="en-US" sz="2400" dirty="0"/>
              <a:t>Vice-Chair Membership</a:t>
            </a:r>
          </a:p>
          <a:p>
            <a:r>
              <a:rPr lang="en-US" sz="2400" dirty="0"/>
              <a:t>Vice-Chair DEI</a:t>
            </a:r>
          </a:p>
          <a:p>
            <a:r>
              <a:rPr lang="en-US" sz="2400" dirty="0"/>
              <a:t>Vice-Chair Technology &amp; Comm.</a:t>
            </a:r>
          </a:p>
          <a:p>
            <a:r>
              <a:rPr lang="en-US" sz="2400" dirty="0"/>
              <a:t>Vice-Chair Networking &amp; Community Building</a:t>
            </a:r>
          </a:p>
        </p:txBody>
      </p:sp>
      <p:pic>
        <p:nvPicPr>
          <p:cNvPr id="8" name="Content Placeholder 7" descr="Qr code&#10;&#10;Description automatically generated">
            <a:extLst>
              <a:ext uri="{FF2B5EF4-FFF2-40B4-BE49-F238E27FC236}">
                <a16:creationId xmlns:a16="http://schemas.microsoft.com/office/drawing/2014/main" id="{4201CA78-816F-C70B-4063-CDDBDEF8A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28745"/>
            <a:ext cx="3897252" cy="389725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AFDE29-623E-3D7B-BC16-83DA4CCB69F5}"/>
              </a:ext>
            </a:extLst>
          </p:cNvPr>
          <p:cNvSpPr txBox="1"/>
          <p:nvPr/>
        </p:nvSpPr>
        <p:spPr>
          <a:xfrm>
            <a:off x="4067744" y="5708559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126AC9"/>
                </a:solidFill>
              </a:rPr>
              <a:t>bit.ly</a:t>
            </a:r>
            <a:r>
              <a:rPr lang="en-US" sz="2000" b="1" dirty="0">
                <a:solidFill>
                  <a:srgbClr val="126AC9"/>
                </a:solidFill>
              </a:rPr>
              <a:t>/NHERIGSC_Spring2023Nominations</a:t>
            </a:r>
          </a:p>
        </p:txBody>
      </p:sp>
    </p:spTree>
    <p:extLst>
      <p:ext uri="{BB962C8B-B14F-4D97-AF65-F5344CB8AC3E}">
        <p14:creationId xmlns:p14="http://schemas.microsoft.com/office/powerpoint/2010/main" val="16108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body" idx="2"/>
          </p:nvPr>
        </p:nvSpPr>
        <p:spPr>
          <a:xfrm>
            <a:off x="5105400" y="2007525"/>
            <a:ext cx="37695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1578"/>
              <a:buNone/>
            </a:pPr>
            <a:r>
              <a:rPr lang="en" sz="3352" b="1" dirty="0"/>
              <a:t>Dr. Ian Robertson</a:t>
            </a:r>
            <a:endParaRPr dirty="0"/>
          </a:p>
          <a:p>
            <a:pPr marL="0" indent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-US" b="0" i="0" u="none" strike="noStrike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Professor and Chair of Civil and Environmental Engineering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u="none" strike="noStrike" dirty="0"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Arthur N.L. Chiu Distinguished Professor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" dirty="0"/>
              <a:t>&amp;</a:t>
            </a:r>
            <a:endParaRPr dirty="0"/>
          </a:p>
          <a:p>
            <a:pPr marL="0" indent="0" algn="ctr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-US" dirty="0"/>
              <a:t>Chair for NHERI Science Plan</a:t>
            </a:r>
            <a:endParaRPr dirty="0"/>
          </a:p>
          <a:p>
            <a:pPr marL="0" indent="0" algn="ctr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100000"/>
              <a:buNone/>
            </a:pPr>
            <a:r>
              <a:rPr lang="en-US" b="0" i="0" u="none" strike="noStrike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u="none" strike="noStrike" dirty="0">
                <a:solidFill>
                  <a:srgbClr val="0066BF"/>
                </a:solidFill>
                <a:effectLst/>
                <a:latin typeface="Roboto" panose="02000000000000000000" pitchFamily="2" charset="0"/>
                <a:hlinkClick r:id="rId3"/>
              </a:rPr>
              <a:t>ianrob@hawaii.edu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3F2B70-0316-D56B-1C84-828835547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52600"/>
            <a:ext cx="3867150" cy="3867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5E76BE-0332-90A1-B554-7D842048417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Speaker Introduction</a:t>
            </a:r>
            <a:endParaRPr lang="en-US" sz="3600" b="1" dirty="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Breakout Rooms (BR)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Please select a research area to participate. 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3DB72-5E7A-EE49-88A7-0409C03A9EC5}"/>
              </a:ext>
            </a:extLst>
          </p:cNvPr>
          <p:cNvSpPr txBox="1"/>
          <p:nvPr/>
        </p:nvSpPr>
        <p:spPr>
          <a:xfrm>
            <a:off x="3057387" y="1680692"/>
            <a:ext cx="5914722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Join the Research </a:t>
            </a:r>
            <a:r>
              <a:rPr lang="en-US" sz="2800" b="1" dirty="0"/>
              <a:t>BR</a:t>
            </a:r>
            <a:r>
              <a:rPr lang="en-US" sz="2800" dirty="0"/>
              <a:t> room that you are most interest in participating.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Earthquake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Tsunami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Coastal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Cyberinfrastructure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Simulation/Computational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Reconnaissance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Social Science</a:t>
            </a:r>
          </a:p>
        </p:txBody>
      </p:sp>
    </p:spTree>
    <p:extLst>
      <p:ext uri="{BB962C8B-B14F-4D97-AF65-F5344CB8AC3E}">
        <p14:creationId xmlns:p14="http://schemas.microsoft.com/office/powerpoint/2010/main" val="53664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Britannic Bold" panose="020B0903060703020204" pitchFamily="34" charset="77"/>
              </a:rPr>
              <a:t>Future Meeting Dates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3rd Friday of every month at 11:00am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CST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F0C29B-0B11-724F-9D72-DB45FD4F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1817"/>
            <a:ext cx="5837604" cy="427755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31BDEC-FA59-854B-8C2F-014165DD6712}"/>
              </a:ext>
            </a:extLst>
          </p:cNvPr>
          <p:cNvSpPr/>
          <p:nvPr/>
        </p:nvSpPr>
        <p:spPr>
          <a:xfrm>
            <a:off x="6629400" y="3881022"/>
            <a:ext cx="609600" cy="609600"/>
          </a:xfrm>
          <a:prstGeom prst="ellips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426A1-8B53-8D48-B8BA-DA55DE8E2C09}"/>
              </a:ext>
            </a:extLst>
          </p:cNvPr>
          <p:cNvSpPr txBox="1"/>
          <p:nvPr/>
        </p:nvSpPr>
        <p:spPr>
          <a:xfrm>
            <a:off x="6724848" y="40011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6498D-AF4E-4E0F-BC48-7DE8877F7420}"/>
              </a:ext>
            </a:extLst>
          </p:cNvPr>
          <p:cNvSpPr txBox="1"/>
          <p:nvPr/>
        </p:nvSpPr>
        <p:spPr>
          <a:xfrm>
            <a:off x="6629400" y="25054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713966383"/>
      </p:ext>
    </p:extLst>
  </p:cSld>
  <p:clrMapOvr>
    <a:masterClrMapping/>
  </p:clrMapOvr>
</p:sld>
</file>

<file path=ppt/theme/theme1.xml><?xml version="1.0" encoding="utf-8"?>
<a:theme xmlns:a="http://schemas.openxmlformats.org/drawingml/2006/main" name="NHERI ppt template 6.28.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NHERI deck with NCO logo 7.8.2018</Template>
  <TotalTime>6810</TotalTime>
  <Words>462</Words>
  <Application>Microsoft Macintosh PowerPoint</Application>
  <PresentationFormat>On-screen Show (4:3)</PresentationFormat>
  <Paragraphs>118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Britannic Bold</vt:lpstr>
      <vt:lpstr>Calibri</vt:lpstr>
      <vt:lpstr>Roboto</vt:lpstr>
      <vt:lpstr>Wingdings</vt:lpstr>
      <vt:lpstr>NHERI ppt template 6.28.2018</vt:lpstr>
      <vt:lpstr>NHERI GSC  January General Meeting</vt:lpstr>
      <vt:lpstr>Agenda</vt:lpstr>
      <vt:lpstr>Welcome New Members</vt:lpstr>
      <vt:lpstr>PowerPoint Presentation</vt:lpstr>
      <vt:lpstr>PowerPoint Presentation</vt:lpstr>
      <vt:lpstr>NHERI GSC Vice Nominations</vt:lpstr>
      <vt:lpstr>PowerPoint Presentation</vt:lpstr>
      <vt:lpstr>Breakout Rooms (BR)</vt:lpstr>
      <vt:lpstr>Future Meeting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LaChance</dc:creator>
  <cp:lastModifiedBy>Robin Nelson</cp:lastModifiedBy>
  <cp:revision>181</cp:revision>
  <dcterms:created xsi:type="dcterms:W3CDTF">2018-07-09T00:19:41Z</dcterms:created>
  <dcterms:modified xsi:type="dcterms:W3CDTF">2023-01-20T17:57:25Z</dcterms:modified>
</cp:coreProperties>
</file>