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72" r:id="rId3"/>
    <p:sldId id="307" r:id="rId4"/>
    <p:sldId id="305" r:id="rId5"/>
    <p:sldId id="301" r:id="rId6"/>
    <p:sldId id="306" r:id="rId7"/>
    <p:sldId id="291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BAD"/>
    <a:srgbClr val="136AC9"/>
    <a:srgbClr val="CB453E"/>
    <a:srgbClr val="565656"/>
    <a:srgbClr val="5081BD"/>
    <a:srgbClr val="47A59E"/>
    <a:srgbClr val="2A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068"/>
  </p:normalViewPr>
  <p:slideViewPr>
    <p:cSldViewPr>
      <p:cViewPr>
        <p:scale>
          <a:sx n="85" d="100"/>
          <a:sy n="85" d="100"/>
        </p:scale>
        <p:origin x="640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https://designsafe-ci.zoom.us/meeting/register/tJwufuqqqzIvGtccud5YOr45cD5P181IQnwa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A396-5772-4244-B23F-C82B4F19166C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5A649DC-83F1-2143-9C17-A33BD0D39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6695"/>
            <a:ext cx="2603677" cy="604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2DF995-C1D0-6B4E-96B6-297A43E17179}"/>
              </a:ext>
            </a:extLst>
          </p:cNvPr>
          <p:cNvSpPr txBox="1">
            <a:spLocks/>
          </p:cNvSpPr>
          <p:nvPr userDrawn="1"/>
        </p:nvSpPr>
        <p:spPr>
          <a:xfrm>
            <a:off x="-914400" y="1832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 April General Meeting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563AC7-DACE-BF49-B441-3D59295A4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773694"/>
            <a:ext cx="4351020" cy="4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3A376-9881-8E41-A7C5-C31C2A77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43AE-50AD-4E87-BB83-36AD8B7E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F1A477B-05BA-0144-AEFF-D14336E29F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" y="6110605"/>
            <a:ext cx="731834" cy="73691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48E8FF-CC9E-B548-BC1A-588E03E835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03" y="6128438"/>
            <a:ext cx="3018994" cy="7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NHERI_GSC_WorkshopsEventsCalendar" TargetMode="External"/><Relationship Id="rId3" Type="http://schemas.openxmlformats.org/officeDocument/2006/relationships/hyperlink" Target="mailto:todorov@chapman.edu" TargetMode="External"/><Relationship Id="rId7" Type="http://schemas.openxmlformats.org/officeDocument/2006/relationships/hyperlink" Target="https://bit.ly/NHERI_GSC_ConferenceCalend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edwinrajeev@ufl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023NHERI_SummerInstitu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E34DFA-A6CA-2A22-A3D6-8D0CAE4D63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3246"/>
            <a:ext cx="6096000" cy="147002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 October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25663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11:00-11:05	</a:t>
            </a:r>
            <a:r>
              <a:rPr lang="en-US" sz="3600" dirty="0"/>
              <a:t>Introduction/Announcements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11:05-11:40	</a:t>
            </a:r>
            <a:r>
              <a:rPr lang="en-US" sz="3600" i="0" u="none" strike="noStrike" dirty="0" err="1">
                <a:effectLst/>
              </a:rPr>
              <a:t>Ádám</a:t>
            </a:r>
            <a:r>
              <a:rPr lang="en-US" sz="3600" i="0" u="none" strike="noStrike">
                <a:effectLst/>
              </a:rPr>
              <a:t> </a:t>
            </a:r>
            <a:r>
              <a:rPr lang="en-US" sz="3600" i="0" u="none" strike="noStrike" err="1">
                <a:effectLst/>
              </a:rPr>
              <a:t>Zsarnóczay</a:t>
            </a:r>
            <a:endParaRPr lang="en-US" sz="3600" i="0" u="none" strike="noStrike">
              <a:effectLst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3600" b="1"/>
              <a:t>11:40-11:55	</a:t>
            </a:r>
            <a:r>
              <a:rPr lang="en-US" sz="3600"/>
              <a:t>Research Breakout Rooms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/>
              <a:t>11:55-12:00	</a:t>
            </a:r>
            <a:r>
              <a:rPr lang="en-US" sz="360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432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EC48CA-635F-8A9D-06C1-5376CCEEC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77"/>
            <a:ext cx="6892977" cy="689297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E37DD-1DBD-6687-0D14-FFEFF6636B72}"/>
              </a:ext>
            </a:extLst>
          </p:cNvPr>
          <p:cNvSpPr/>
          <p:nvPr/>
        </p:nvSpPr>
        <p:spPr>
          <a:xfrm>
            <a:off x="6673121" y="-17489"/>
            <a:ext cx="2438400" cy="6892977"/>
          </a:xfrm>
          <a:prstGeom prst="rect">
            <a:avLst/>
          </a:prstGeom>
          <a:solidFill>
            <a:srgbClr val="413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58821" y="2603473"/>
            <a:ext cx="2667000" cy="808038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Britannic Bold" panose="020B0903060703020204" pitchFamily="34" charset="77"/>
              </a:rPr>
              <a:t>HAPPY BIRTHDAY NHERI </a:t>
            </a:r>
            <a:br>
              <a:rPr lang="en-US" sz="3600" b="1">
                <a:solidFill>
                  <a:schemeClr val="bg1"/>
                </a:solidFill>
                <a:latin typeface="Britannic Bold" panose="020B0903060703020204" pitchFamily="34" charset="77"/>
              </a:rPr>
            </a:br>
            <a:r>
              <a:rPr lang="en-US" sz="3600" b="1">
                <a:solidFill>
                  <a:schemeClr val="bg1"/>
                </a:solidFill>
                <a:latin typeface="Britannic Bold" panose="020B0903060703020204" pitchFamily="34" charset="77"/>
              </a:rPr>
              <a:t>GSC</a:t>
            </a:r>
          </a:p>
        </p:txBody>
      </p:sp>
    </p:spTree>
    <p:extLst>
      <p:ext uri="{BB962C8B-B14F-4D97-AF65-F5344CB8AC3E}">
        <p14:creationId xmlns:p14="http://schemas.microsoft.com/office/powerpoint/2010/main" val="23118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15154F-FCB6-4159-B8BD-7C364BDE67DC}"/>
              </a:ext>
            </a:extLst>
          </p:cNvPr>
          <p:cNvSpPr txBox="1"/>
          <p:nvPr/>
        </p:nvSpPr>
        <p:spPr>
          <a:xfrm>
            <a:off x="609600" y="969813"/>
            <a:ext cx="78486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add events to our NHERI GSC calendars please email our communications team:</a:t>
            </a:r>
          </a:p>
          <a:p>
            <a:pPr algn="ctr" fontAlgn="base"/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</a:rPr>
              <a:t>Niko Todorov </a:t>
            </a: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todorov@chapman.edu</a:t>
            </a: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n-US" sz="1200" b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Edwin Rajeev</a:t>
            </a:r>
            <a:r>
              <a:rPr lang="en-US" sz="1200" b="1">
                <a:effectLst/>
                <a:latin typeface="Arial" panose="020B0604020202020204" pitchFamily="34" charset="0"/>
              </a:rPr>
              <a:t> </a:t>
            </a:r>
            <a:r>
              <a:rPr lang="en-US" sz="1200" b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edwinrajeev@ufl.edu</a:t>
            </a:r>
            <a:r>
              <a:rPr lang="en-US" sz="1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D44F0-BD66-556F-1FA9-A7653B2E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6" y="78432"/>
            <a:ext cx="8229600" cy="1143000"/>
          </a:xfrm>
        </p:spPr>
        <p:txBody>
          <a:bodyPr anchor="t"/>
          <a:lstStyle/>
          <a:p>
            <a:r>
              <a:rPr lang="en-US">
                <a:solidFill>
                  <a:srgbClr val="136AC9"/>
                </a:solidFill>
                <a:latin typeface="Britannic Bold" panose="020B0903060703020204" pitchFamily="34" charset="77"/>
              </a:rPr>
              <a:t>Calendars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CF100-6F87-7D59-8A81-2DDB5E32F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NHERI GSC Conference Calendar</a:t>
            </a:r>
            <a:endParaRPr lang="en-US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Content Placeholder 13" descr="Qr code&#10;&#10;Description automatically generated">
            <a:extLst>
              <a:ext uri="{FF2B5EF4-FFF2-40B4-BE49-F238E27FC236}">
                <a16:creationId xmlns:a16="http://schemas.microsoft.com/office/drawing/2014/main" id="{5E7DE80B-3731-AD49-B9AE-198E0E0FD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988048-A238-2345-881B-C666FC77B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NHERI GSC Workshop &amp; Events Calendar</a:t>
            </a:r>
            <a:endParaRPr lang="en-US" sz="2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Content Placeholder 15" descr="Qr code&#10;&#10;Description automatically generated">
            <a:extLst>
              <a:ext uri="{FF2B5EF4-FFF2-40B4-BE49-F238E27FC236}">
                <a16:creationId xmlns:a16="http://schemas.microsoft.com/office/drawing/2014/main" id="{897A68ED-D09D-3F4C-AA98-9D306EA7CC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8892E7-7425-E343-A941-E7C5852D0AB6}"/>
              </a:ext>
            </a:extLst>
          </p:cNvPr>
          <p:cNvSpPr txBox="1"/>
          <p:nvPr/>
        </p:nvSpPr>
        <p:spPr>
          <a:xfrm>
            <a:off x="1064108" y="5912665"/>
            <a:ext cx="3034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7"/>
              </a:rPr>
              <a:t>bit.ly/NHERI_GSC_ConferenceCalendar</a:t>
            </a:r>
            <a:endParaRPr 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C9A1C-1EDC-984A-8CEA-F59219D8E530}"/>
              </a:ext>
            </a:extLst>
          </p:cNvPr>
          <p:cNvSpPr txBox="1"/>
          <p:nvPr/>
        </p:nvSpPr>
        <p:spPr>
          <a:xfrm>
            <a:off x="4907747" y="5867785"/>
            <a:ext cx="3493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hlinkClick r:id="rId8"/>
              </a:rPr>
              <a:t>bit.ly</a:t>
            </a:r>
            <a:r>
              <a:rPr lang="en-US" sz="1400">
                <a:hlinkClick r:id="rId8"/>
              </a:rPr>
              <a:t>/</a:t>
            </a:r>
            <a:r>
              <a:rPr lang="en-US" sz="1400" err="1">
                <a:hlinkClick r:id="rId8"/>
              </a:rPr>
              <a:t>NHERI_GSC_WorkshopsEventsCalendar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7387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C00000"/>
                </a:solidFill>
                <a:latin typeface="Britannic Bold" panose="020B0903060703020204" pitchFamily="34" charset="77"/>
              </a:rPr>
              <a:t>Register for </a:t>
            </a:r>
            <a:br>
              <a:rPr lang="en-US">
                <a:solidFill>
                  <a:srgbClr val="C00000"/>
                </a:solidFill>
                <a:latin typeface="Britannic Bold" panose="020B0903060703020204" pitchFamily="34" charset="77"/>
              </a:rPr>
            </a:br>
            <a:r>
              <a:rPr lang="en-US">
                <a:solidFill>
                  <a:srgbClr val="C00000"/>
                </a:solidFill>
                <a:latin typeface="Britannic Bold" panose="020B0903060703020204" pitchFamily="34" charset="77"/>
              </a:rPr>
              <a:t>NHERI Summer Institute</a:t>
            </a:r>
            <a:endParaRPr lang="en-US" sz="360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984DD-7BB9-114A-9B7D-F51760DEBEEC}"/>
              </a:ext>
            </a:extLst>
          </p:cNvPr>
          <p:cNvSpPr/>
          <p:nvPr/>
        </p:nvSpPr>
        <p:spPr>
          <a:xfrm>
            <a:off x="939801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June </a:t>
            </a:r>
          </a:p>
          <a:p>
            <a:pPr algn="ctr"/>
            <a:r>
              <a:rPr lang="en-US" sz="6000" b="1"/>
              <a:t>21-23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DC2BD-0A6D-2F12-BFED-8635BB0E5FAA}"/>
              </a:ext>
            </a:extLst>
          </p:cNvPr>
          <p:cNvSpPr txBox="1"/>
          <p:nvPr/>
        </p:nvSpPr>
        <p:spPr>
          <a:xfrm>
            <a:off x="1295400" y="2057400"/>
            <a:ext cx="642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*5 NHERI GSC applicants will be selected for an NSF Travel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40FA-C300-474C-9104-C3CF03FCB3D6}"/>
              </a:ext>
            </a:extLst>
          </p:cNvPr>
          <p:cNvSpPr txBox="1"/>
          <p:nvPr/>
        </p:nvSpPr>
        <p:spPr>
          <a:xfrm>
            <a:off x="4704602" y="5801379"/>
            <a:ext cx="3363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https://bit.ly/2023NHERI_SummerInstitute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76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D2DA-4909-DE4C-A63F-D448DB4F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4400" i="0" u="none" strike="noStrike" dirty="0" err="1">
                <a:solidFill>
                  <a:srgbClr val="C00000"/>
                </a:solidFill>
                <a:effectLst/>
                <a:latin typeface="Britannic Bold" panose="020B0903060703020204" pitchFamily="34" charset="77"/>
              </a:rPr>
              <a:t>Ádám</a:t>
            </a:r>
            <a:r>
              <a:rPr lang="en-US" sz="4400" i="0" u="none" strike="noStrike" dirty="0">
                <a:solidFill>
                  <a:srgbClr val="C00000"/>
                </a:solidFill>
                <a:effectLst/>
                <a:latin typeface="Britannic Bold" panose="020B0903060703020204" pitchFamily="34" charset="77"/>
              </a:rPr>
              <a:t> </a:t>
            </a:r>
            <a:r>
              <a:rPr lang="en-US" sz="4400" i="0" u="none" strike="noStrike" dirty="0" err="1">
                <a:solidFill>
                  <a:srgbClr val="C00000"/>
                </a:solidFill>
                <a:effectLst/>
                <a:latin typeface="Britannic Bold" panose="020B0903060703020204" pitchFamily="34" charset="77"/>
              </a:rPr>
              <a:t>Zsarnóczay</a:t>
            </a:r>
            <a:endParaRPr lang="en-US" sz="4400" i="0" u="none" strike="noStrike" dirty="0">
              <a:solidFill>
                <a:srgbClr val="C00000"/>
              </a:solidFill>
              <a:effectLst/>
              <a:latin typeface="Britannic Bold" panose="020B0903060703020204" pitchFamily="34" charset="77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B067A6C8-9BAD-9A3E-0132-9884E032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772400" cy="4481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78FA3-6E4D-218F-DD2E-B668D22C5476}"/>
              </a:ext>
            </a:extLst>
          </p:cNvPr>
          <p:cNvSpPr txBox="1"/>
          <p:nvPr/>
        </p:nvSpPr>
        <p:spPr>
          <a:xfrm>
            <a:off x="4576996" y="2133600"/>
            <a:ext cx="43384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Associate Director of Research Outreach at </a:t>
            </a:r>
            <a:r>
              <a:rPr lang="en-US" sz="2400" err="1"/>
              <a:t>SimCenter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188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Breakout Rooms (BR)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Please select a research area to participate. 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3DB72-5E7A-EE49-88A7-0409C03A9EC5}"/>
              </a:ext>
            </a:extLst>
          </p:cNvPr>
          <p:cNvSpPr txBox="1"/>
          <p:nvPr/>
        </p:nvSpPr>
        <p:spPr>
          <a:xfrm>
            <a:off x="3057387" y="1680692"/>
            <a:ext cx="5914722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/>
              <a:t>Join the Research </a:t>
            </a:r>
            <a:r>
              <a:rPr lang="en-US" sz="2800" b="1"/>
              <a:t>BR</a:t>
            </a:r>
            <a:r>
              <a:rPr lang="en-US" sz="2800"/>
              <a:t> room that you are most interest in participating.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Earthquake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Wind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Tsunami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Coastal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Cyberinfrastructure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Simulation/Computational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Reconnaissance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Social Science</a:t>
            </a:r>
          </a:p>
        </p:txBody>
      </p:sp>
    </p:spTree>
    <p:extLst>
      <p:ext uri="{BB962C8B-B14F-4D97-AF65-F5344CB8AC3E}">
        <p14:creationId xmlns:p14="http://schemas.microsoft.com/office/powerpoint/2010/main" val="53664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Future Meeting 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3rd Friday of every month at 11:00am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CST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0C29B-0B11-724F-9D72-DB45FD4F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817"/>
            <a:ext cx="5837604" cy="42775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31BDEC-FA59-854B-8C2F-014165DD6712}"/>
              </a:ext>
            </a:extLst>
          </p:cNvPr>
          <p:cNvSpPr/>
          <p:nvPr/>
        </p:nvSpPr>
        <p:spPr>
          <a:xfrm>
            <a:off x="6629400" y="3881022"/>
            <a:ext cx="609600" cy="6096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426A1-8B53-8D48-B8BA-DA55DE8E2C09}"/>
              </a:ext>
            </a:extLst>
          </p:cNvPr>
          <p:cNvSpPr txBox="1"/>
          <p:nvPr/>
        </p:nvSpPr>
        <p:spPr>
          <a:xfrm>
            <a:off x="6724848" y="40011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6498D-AF4E-4E0F-BC48-7DE8877F7420}"/>
              </a:ext>
            </a:extLst>
          </p:cNvPr>
          <p:cNvSpPr txBox="1"/>
          <p:nvPr/>
        </p:nvSpPr>
        <p:spPr>
          <a:xfrm>
            <a:off x="6400800" y="25054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713966383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NHERI deck with NCO logo 7.8.2018</Template>
  <TotalTime>6353</TotalTime>
  <Words>201</Words>
  <Application>Microsoft Macintosh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Calibri</vt:lpstr>
      <vt:lpstr>Wingdings</vt:lpstr>
      <vt:lpstr>NHERI ppt template 6.28.2018</vt:lpstr>
      <vt:lpstr>NHERI GSC  October General Meeting</vt:lpstr>
      <vt:lpstr>Agenda</vt:lpstr>
      <vt:lpstr>HAPPY BIRTHDAY NHERI  GSC</vt:lpstr>
      <vt:lpstr>Calendars  </vt:lpstr>
      <vt:lpstr>Register for  NHERI Summer Institute</vt:lpstr>
      <vt:lpstr>Ádám Zsarnóczay</vt:lpstr>
      <vt:lpstr>Breakout Rooms (BR)</vt:lpstr>
      <vt:lpstr>Future Meeting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LaChance</dc:creator>
  <cp:lastModifiedBy>Robin Nelson</cp:lastModifiedBy>
  <cp:revision>162</cp:revision>
  <dcterms:created xsi:type="dcterms:W3CDTF">2018-07-09T00:19:41Z</dcterms:created>
  <dcterms:modified xsi:type="dcterms:W3CDTF">2022-10-21T16:55:33Z</dcterms:modified>
</cp:coreProperties>
</file>