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82" r:id="rId2"/>
    <p:sldId id="307" r:id="rId3"/>
    <p:sldId id="304" r:id="rId4"/>
    <p:sldId id="340" r:id="rId5"/>
    <p:sldId id="257" r:id="rId6"/>
    <p:sldId id="259" r:id="rId7"/>
    <p:sldId id="295"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453E"/>
    <a:srgbClr val="565656"/>
    <a:srgbClr val="136AC9"/>
    <a:srgbClr val="5081BD"/>
    <a:srgbClr val="47A59E"/>
    <a:srgbClr val="2A86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C1FDD7-531A-461A-A9F7-1436E095B63E}" v="11" dt="2023-03-10T14:34:44.449"/>
    <p1510:client id="{32D6EFE0-1D89-403F-A03D-410478ED4C03}" v="11" dt="2023-03-17T15:35:28.551"/>
    <p1510:client id="{6BA2F375-6B60-4574-8B43-AA5EBDD343A9}" v="11" dt="2023-03-10T00:15:22.524"/>
    <p1510:client id="{70CC8D88-D6B1-47C6-AB47-F8525E676C7C}" v="85" dt="2023-03-14T20:38:09.705"/>
    <p1510:client id="{83F29034-03BE-4EB1-9EFC-100F6F49BB44}" v="27" dt="2023-03-10T03:22:55.447"/>
    <p1510:client id="{9761661E-AE84-4246-92C9-D3F55064113E}" v="64" dt="2023-03-10T00:53:36.033"/>
    <p1510:client id="{9FC22F17-E355-46E1-8B32-D9F06E42A5C3}" v="295" dt="2023-03-10T00:50:18.816"/>
    <p1510:client id="{F9D66438-34B3-4EA4-8F6F-BC88EBBFCD8A}" v="187" dt="2023-03-17T15:00:04.5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6617"/>
  </p:normalViewPr>
  <p:slideViewPr>
    <p:cSldViewPr>
      <p:cViewPr varScale="1">
        <p:scale>
          <a:sx n="121" d="100"/>
          <a:sy n="121" d="100"/>
        </p:scale>
        <p:origin x="80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n Nelson" clId="Web-{28C1FDD7-531A-461A-A9F7-1436E095B63E}"/>
    <pc:docChg chg="modSld">
      <pc:chgData name="Robin Nelson" userId="" providerId="" clId="Web-{28C1FDD7-531A-461A-A9F7-1436E095B63E}" dt="2023-03-10T14:34:44.449" v="7"/>
      <pc:docMkLst>
        <pc:docMk/>
      </pc:docMkLst>
      <pc:sldChg chg="modSp">
        <pc:chgData name="Robin Nelson" userId="" providerId="" clId="Web-{28C1FDD7-531A-461A-A9F7-1436E095B63E}" dt="2023-03-10T14:33:45.072" v="0" actId="20577"/>
        <pc:sldMkLst>
          <pc:docMk/>
          <pc:sldMk cId="2566305644" sldId="282"/>
        </pc:sldMkLst>
        <pc:spChg chg="mod">
          <ac:chgData name="Robin Nelson" userId="" providerId="" clId="Web-{28C1FDD7-531A-461A-A9F7-1436E095B63E}" dt="2023-03-10T14:33:45.072" v="0" actId="20577"/>
          <ac:spMkLst>
            <pc:docMk/>
            <pc:sldMk cId="2566305644" sldId="282"/>
            <ac:spMk id="2" creationId="{61F9CA9B-7DD5-BC95-B4B8-271D3CE444C1}"/>
          </ac:spMkLst>
        </pc:spChg>
      </pc:sldChg>
      <pc:sldChg chg="addSp delSp modSp">
        <pc:chgData name="Robin Nelson" userId="" providerId="" clId="Web-{28C1FDD7-531A-461A-A9F7-1436E095B63E}" dt="2023-03-10T14:34:44.449" v="7"/>
        <pc:sldMkLst>
          <pc:docMk/>
          <pc:sldMk cId="104590243" sldId="340"/>
        </pc:sldMkLst>
        <pc:picChg chg="add mod ord">
          <ac:chgData name="Robin Nelson" userId="" providerId="" clId="Web-{28C1FDD7-531A-461A-A9F7-1436E095B63E}" dt="2023-03-10T14:34:44.449" v="7"/>
          <ac:picMkLst>
            <pc:docMk/>
            <pc:sldMk cId="104590243" sldId="340"/>
            <ac:picMk id="2" creationId="{0F4956EB-60A6-BAAA-3256-F1F0AC49455F}"/>
          </ac:picMkLst>
        </pc:picChg>
        <pc:picChg chg="del">
          <ac:chgData name="Robin Nelson" userId="" providerId="" clId="Web-{28C1FDD7-531A-461A-A9F7-1436E095B63E}" dt="2023-03-10T14:33:53.057" v="1"/>
          <ac:picMkLst>
            <pc:docMk/>
            <pc:sldMk cId="104590243" sldId="340"/>
            <ac:picMk id="7" creationId="{E366FC0C-A6D1-825F-A977-778EABFB6537}"/>
          </ac:picMkLst>
        </pc:picChg>
      </pc:sldChg>
    </pc:docChg>
  </pc:docChgLst>
  <pc:docChgLst>
    <pc:chgData name="Robin Nelson" userId="qKUW7LqbQUZNeQBfjR07S3wJg/rr0eZOQZWMWFgCrSY=" providerId="None" clId="Web-{F9D66438-34B3-4EA4-8F6F-BC88EBBFCD8A}"/>
    <pc:docChg chg="modSld">
      <pc:chgData name="Robin Nelson" userId="qKUW7LqbQUZNeQBfjR07S3wJg/rr0eZOQZWMWFgCrSY=" providerId="None" clId="Web-{F9D66438-34B3-4EA4-8F6F-BC88EBBFCD8A}" dt="2023-03-17T15:00:04.586" v="154"/>
      <pc:docMkLst>
        <pc:docMk/>
      </pc:docMkLst>
      <pc:sldChg chg="addSp delSp modSp mod modShow">
        <pc:chgData name="Robin Nelson" userId="qKUW7LqbQUZNeQBfjR07S3wJg/rr0eZOQZWMWFgCrSY=" providerId="None" clId="Web-{F9D66438-34B3-4EA4-8F6F-BC88EBBFCD8A}" dt="2023-03-17T15:00:04.586" v="154"/>
        <pc:sldMkLst>
          <pc:docMk/>
          <pc:sldMk cId="1150261956" sldId="304"/>
        </pc:sldMkLst>
        <pc:graphicFrameChg chg="del mod modGraphic">
          <ac:chgData name="Robin Nelson" userId="qKUW7LqbQUZNeQBfjR07S3wJg/rr0eZOQZWMWFgCrSY=" providerId="None" clId="Web-{F9D66438-34B3-4EA4-8F6F-BC88EBBFCD8A}" dt="2023-03-17T14:56:45.673" v="1"/>
          <ac:graphicFrameMkLst>
            <pc:docMk/>
            <pc:sldMk cId="1150261956" sldId="304"/>
            <ac:graphicFrameMk id="2" creationId="{B287F530-2981-CDC0-FCC3-C4C241FDD4AD}"/>
          </ac:graphicFrameMkLst>
        </pc:graphicFrameChg>
        <pc:graphicFrameChg chg="del mod modGraphic">
          <ac:chgData name="Robin Nelson" userId="qKUW7LqbQUZNeQBfjR07S3wJg/rr0eZOQZWMWFgCrSY=" providerId="None" clId="Web-{F9D66438-34B3-4EA4-8F6F-BC88EBBFCD8A}" dt="2023-03-17T14:56:54.377" v="7"/>
          <ac:graphicFrameMkLst>
            <pc:docMk/>
            <pc:sldMk cId="1150261956" sldId="304"/>
            <ac:graphicFrameMk id="4" creationId="{5F747F3D-A3C5-961F-A5E1-1884BC69761D}"/>
          </ac:graphicFrameMkLst>
        </pc:graphicFrameChg>
        <pc:graphicFrameChg chg="add del mod modGraphic">
          <ac:chgData name="Robin Nelson" userId="qKUW7LqbQUZNeQBfjR07S3wJg/rr0eZOQZWMWFgCrSY=" providerId="None" clId="Web-{F9D66438-34B3-4EA4-8F6F-BC88EBBFCD8A}" dt="2023-03-17T14:57:51.738" v="11"/>
          <ac:graphicFrameMkLst>
            <pc:docMk/>
            <pc:sldMk cId="1150261956" sldId="304"/>
            <ac:graphicFrameMk id="7" creationId="{3C101E8A-F20D-53BA-5E48-9539F6F9A22C}"/>
          </ac:graphicFrameMkLst>
        </pc:graphicFrameChg>
        <pc:graphicFrameChg chg="add mod modGraphic">
          <ac:chgData name="Robin Nelson" userId="qKUW7LqbQUZNeQBfjR07S3wJg/rr0eZOQZWMWFgCrSY=" providerId="None" clId="Web-{F9D66438-34B3-4EA4-8F6F-BC88EBBFCD8A}" dt="2023-03-17T15:00:04.586" v="154"/>
          <ac:graphicFrameMkLst>
            <pc:docMk/>
            <pc:sldMk cId="1150261956" sldId="304"/>
            <ac:graphicFrameMk id="9" creationId="{29B3E0A8-A856-A985-B348-2C516CCE1B94}"/>
          </ac:graphicFrameMkLst>
        </pc:graphicFrameChg>
      </pc:sldChg>
    </pc:docChg>
  </pc:docChgLst>
  <pc:docChgLst>
    <pc:chgData name="Taylor Heath" clId="Web-{6BA2F375-6B60-4574-8B43-AA5EBDD343A9}"/>
    <pc:docChg chg="modSld">
      <pc:chgData name="Taylor Heath" userId="" providerId="" clId="Web-{6BA2F375-6B60-4574-8B43-AA5EBDD343A9}" dt="2023-03-10T00:15:22.524" v="10" actId="20577"/>
      <pc:docMkLst>
        <pc:docMk/>
      </pc:docMkLst>
      <pc:sldChg chg="modSp">
        <pc:chgData name="Taylor Heath" userId="" providerId="" clId="Web-{6BA2F375-6B60-4574-8B43-AA5EBDD343A9}" dt="2023-03-10T00:15:22.524" v="10" actId="20577"/>
        <pc:sldMkLst>
          <pc:docMk/>
          <pc:sldMk cId="2200754983" sldId="307"/>
        </pc:sldMkLst>
        <pc:spChg chg="mod">
          <ac:chgData name="Taylor Heath" userId="" providerId="" clId="Web-{6BA2F375-6B60-4574-8B43-AA5EBDD343A9}" dt="2023-03-10T00:15:22.524" v="10" actId="20577"/>
          <ac:spMkLst>
            <pc:docMk/>
            <pc:sldMk cId="2200754983" sldId="307"/>
            <ac:spMk id="11" creationId="{1B9ADD0E-9F1C-FB42-88B3-7289016050BC}"/>
          </ac:spMkLst>
        </pc:spChg>
      </pc:sldChg>
    </pc:docChg>
  </pc:docChgLst>
  <pc:docChgLst>
    <pc:chgData name="Taylor Heath" userId="XwwhRV2hh7HtDa3CQkQvafeFcv03jc+4pD2L7G2jvC8=" providerId="None" clId="Web-{9761661E-AE84-4246-92C9-D3F55064113E}"/>
    <pc:docChg chg="modSld">
      <pc:chgData name="Taylor Heath" userId="XwwhRV2hh7HtDa3CQkQvafeFcv03jc+4pD2L7G2jvC8=" providerId="None" clId="Web-{9761661E-AE84-4246-92C9-D3F55064113E}" dt="2023-03-10T00:53:36.033" v="40" actId="1076"/>
      <pc:docMkLst>
        <pc:docMk/>
      </pc:docMkLst>
      <pc:sldChg chg="addSp modSp">
        <pc:chgData name="Taylor Heath" userId="XwwhRV2hh7HtDa3CQkQvafeFcv03jc+4pD2L7G2jvC8=" providerId="None" clId="Web-{9761661E-AE84-4246-92C9-D3F55064113E}" dt="2023-03-10T00:53:36.033" v="40" actId="1076"/>
        <pc:sldMkLst>
          <pc:docMk/>
          <pc:sldMk cId="2566305644" sldId="282"/>
        </pc:sldMkLst>
        <pc:spChg chg="add mod">
          <ac:chgData name="Taylor Heath" userId="XwwhRV2hh7HtDa3CQkQvafeFcv03jc+4pD2L7G2jvC8=" providerId="None" clId="Web-{9761661E-AE84-4246-92C9-D3F55064113E}" dt="2023-03-10T00:53:36.033" v="40" actId="1076"/>
          <ac:spMkLst>
            <pc:docMk/>
            <pc:sldMk cId="2566305644" sldId="282"/>
            <ac:spMk id="2" creationId="{61F9CA9B-7DD5-BC95-B4B8-271D3CE444C1}"/>
          </ac:spMkLst>
        </pc:spChg>
      </pc:sldChg>
    </pc:docChg>
  </pc:docChgLst>
  <pc:docChgLst>
    <pc:chgData name="Taylor Heath" userId="XwwhRV2hh7HtDa3CQkQvafeFcv03jc+4pD2L7G2jvC8=" providerId="None" clId="Web-{32D6EFE0-1D89-403F-A03D-410478ED4C03}"/>
    <pc:docChg chg="modSld">
      <pc:chgData name="Taylor Heath" userId="XwwhRV2hh7HtDa3CQkQvafeFcv03jc+4pD2L7G2jvC8=" providerId="None" clId="Web-{32D6EFE0-1D89-403F-A03D-410478ED4C03}" dt="2023-03-17T15:35:25.363" v="9" actId="20577"/>
      <pc:docMkLst>
        <pc:docMk/>
      </pc:docMkLst>
      <pc:sldChg chg="modSp">
        <pc:chgData name="Taylor Heath" userId="XwwhRV2hh7HtDa3CQkQvafeFcv03jc+4pD2L7G2jvC8=" providerId="None" clId="Web-{32D6EFE0-1D89-403F-A03D-410478ED4C03}" dt="2023-03-17T15:35:13.128" v="4"/>
        <pc:sldMkLst>
          <pc:docMk/>
          <pc:sldMk cId="1150261956" sldId="304"/>
        </pc:sldMkLst>
        <pc:graphicFrameChg chg="mod modGraphic">
          <ac:chgData name="Taylor Heath" userId="XwwhRV2hh7HtDa3CQkQvafeFcv03jc+4pD2L7G2jvC8=" providerId="None" clId="Web-{32D6EFE0-1D89-403F-A03D-410478ED4C03}" dt="2023-03-17T15:35:13.128" v="4"/>
          <ac:graphicFrameMkLst>
            <pc:docMk/>
            <pc:sldMk cId="1150261956" sldId="304"/>
            <ac:graphicFrameMk id="9" creationId="{29B3E0A8-A856-A985-B348-2C516CCE1B94}"/>
          </ac:graphicFrameMkLst>
        </pc:graphicFrameChg>
      </pc:sldChg>
      <pc:sldChg chg="modSp">
        <pc:chgData name="Taylor Heath" userId="XwwhRV2hh7HtDa3CQkQvafeFcv03jc+4pD2L7G2jvC8=" providerId="None" clId="Web-{32D6EFE0-1D89-403F-A03D-410478ED4C03}" dt="2023-03-17T15:35:25.363" v="9" actId="20577"/>
        <pc:sldMkLst>
          <pc:docMk/>
          <pc:sldMk cId="104590243" sldId="340"/>
        </pc:sldMkLst>
        <pc:spChg chg="mod">
          <ac:chgData name="Taylor Heath" userId="XwwhRV2hh7HtDa3CQkQvafeFcv03jc+4pD2L7G2jvC8=" providerId="None" clId="Web-{32D6EFE0-1D89-403F-A03D-410478ED4C03}" dt="2023-03-17T15:35:25.363" v="9" actId="20577"/>
          <ac:spMkLst>
            <pc:docMk/>
            <pc:sldMk cId="104590243" sldId="340"/>
            <ac:spMk id="3" creationId="{9CCE0501-F8B7-7041-BB0E-C402BE751EAF}"/>
          </ac:spMkLst>
        </pc:spChg>
      </pc:sldChg>
    </pc:docChg>
  </pc:docChgLst>
  <pc:docChgLst>
    <pc:chgData name="Taylor Heath" userId="XwwhRV2hh7HtDa3CQkQvafeFcv03jc+4pD2L7G2jvC8=" providerId="None" clId="Web-{9FC22F17-E355-46E1-8B32-D9F06E42A5C3}"/>
    <pc:docChg chg="addSld delSld modSld">
      <pc:chgData name="Taylor Heath" userId="XwwhRV2hh7HtDa3CQkQvafeFcv03jc+4pD2L7G2jvC8=" providerId="None" clId="Web-{9FC22F17-E355-46E1-8B32-D9F06E42A5C3}" dt="2023-03-10T00:50:17.707" v="246" actId="20577"/>
      <pc:docMkLst>
        <pc:docMk/>
      </pc:docMkLst>
      <pc:sldChg chg="addSp delSp modSp">
        <pc:chgData name="Taylor Heath" userId="XwwhRV2hh7HtDa3CQkQvafeFcv03jc+4pD2L7G2jvC8=" providerId="None" clId="Web-{9FC22F17-E355-46E1-8B32-D9F06E42A5C3}" dt="2023-03-10T00:29:05.538" v="67" actId="20577"/>
        <pc:sldMkLst>
          <pc:docMk/>
          <pc:sldMk cId="0" sldId="257"/>
        </pc:sldMkLst>
        <pc:spChg chg="del">
          <ac:chgData name="Taylor Heath" userId="XwwhRV2hh7HtDa3CQkQvafeFcv03jc+4pD2L7G2jvC8=" providerId="None" clId="Web-{9FC22F17-E355-46E1-8B32-D9F06E42A5C3}" dt="2023-03-10T00:19:16.070" v="19"/>
          <ac:spMkLst>
            <pc:docMk/>
            <pc:sldMk cId="0" sldId="257"/>
            <ac:spMk id="2" creationId="{AF4AFC34-953B-B57E-E521-637BB3B3D065}"/>
          </ac:spMkLst>
        </pc:spChg>
        <pc:spChg chg="add mod">
          <ac:chgData name="Taylor Heath" userId="XwwhRV2hh7HtDa3CQkQvafeFcv03jc+4pD2L7G2jvC8=" providerId="None" clId="Web-{9FC22F17-E355-46E1-8B32-D9F06E42A5C3}" dt="2023-03-10T00:29:05.538" v="67" actId="20577"/>
          <ac:spMkLst>
            <pc:docMk/>
            <pc:sldMk cId="0" sldId="257"/>
            <ac:spMk id="4" creationId="{7A4B029D-BB7E-97DF-FFE5-A1C18BBFCAD8}"/>
          </ac:spMkLst>
        </pc:spChg>
        <pc:picChg chg="add mod">
          <ac:chgData name="Taylor Heath" userId="XwwhRV2hh7HtDa3CQkQvafeFcv03jc+4pD2L7G2jvC8=" providerId="None" clId="Web-{9FC22F17-E355-46E1-8B32-D9F06E42A5C3}" dt="2023-03-10T00:28:43.395" v="65" actId="1076"/>
          <ac:picMkLst>
            <pc:docMk/>
            <pc:sldMk cId="0" sldId="257"/>
            <ac:picMk id="5" creationId="{7C88E0F5-0D8D-FC12-6612-91466AE2D8B2}"/>
          </ac:picMkLst>
        </pc:picChg>
        <pc:picChg chg="del">
          <ac:chgData name="Taylor Heath" userId="XwwhRV2hh7HtDa3CQkQvafeFcv03jc+4pD2L7G2jvC8=" providerId="None" clId="Web-{9FC22F17-E355-46E1-8B32-D9F06E42A5C3}" dt="2023-03-10T00:18:51.334" v="13"/>
          <ac:picMkLst>
            <pc:docMk/>
            <pc:sldMk cId="0" sldId="257"/>
            <ac:picMk id="7" creationId="{11703FFC-67E4-7626-E248-ED4A8D57FBA9}"/>
          </ac:picMkLst>
        </pc:picChg>
      </pc:sldChg>
      <pc:sldChg chg="addSp delSp modSp">
        <pc:chgData name="Taylor Heath" userId="XwwhRV2hh7HtDa3CQkQvafeFcv03jc+4pD2L7G2jvC8=" providerId="None" clId="Web-{9FC22F17-E355-46E1-8B32-D9F06E42A5C3}" dt="2023-03-10T00:45:06.129" v="171" actId="1076"/>
        <pc:sldMkLst>
          <pc:docMk/>
          <pc:sldMk cId="0" sldId="259"/>
        </pc:sldMkLst>
        <pc:spChg chg="mod">
          <ac:chgData name="Taylor Heath" userId="XwwhRV2hh7HtDa3CQkQvafeFcv03jc+4pD2L7G2jvC8=" providerId="None" clId="Web-{9FC22F17-E355-46E1-8B32-D9F06E42A5C3}" dt="2023-03-10T00:45:06.129" v="171" actId="1076"/>
          <ac:spMkLst>
            <pc:docMk/>
            <pc:sldMk cId="0" sldId="259"/>
            <ac:spMk id="173" creationId="{00000000-0000-0000-0000-000000000000}"/>
          </ac:spMkLst>
        </pc:spChg>
        <pc:picChg chg="add del mod modCrop">
          <ac:chgData name="Taylor Heath" userId="XwwhRV2hh7HtDa3CQkQvafeFcv03jc+4pD2L7G2jvC8=" providerId="None" clId="Web-{9FC22F17-E355-46E1-8B32-D9F06E42A5C3}" dt="2023-03-10T00:43:14.463" v="144"/>
          <ac:picMkLst>
            <pc:docMk/>
            <pc:sldMk cId="0" sldId="259"/>
            <ac:picMk id="2" creationId="{5AF9CD4E-B7B5-E7C5-EA46-53AFF8D0D222}"/>
          </ac:picMkLst>
        </pc:picChg>
        <pc:picChg chg="del mod modCrop">
          <ac:chgData name="Taylor Heath" userId="XwwhRV2hh7HtDa3CQkQvafeFcv03jc+4pD2L7G2jvC8=" providerId="None" clId="Web-{9FC22F17-E355-46E1-8B32-D9F06E42A5C3}" dt="2023-03-10T00:38:36.192" v="119"/>
          <ac:picMkLst>
            <pc:docMk/>
            <pc:sldMk cId="0" sldId="259"/>
            <ac:picMk id="4" creationId="{E8FC7143-9A47-A897-07CD-69A038A94CAC}"/>
          </ac:picMkLst>
        </pc:picChg>
        <pc:picChg chg="add del mod">
          <ac:chgData name="Taylor Heath" userId="XwwhRV2hh7HtDa3CQkQvafeFcv03jc+4pD2L7G2jvC8=" providerId="None" clId="Web-{9FC22F17-E355-46E1-8B32-D9F06E42A5C3}" dt="2023-03-10T00:43:31.089" v="146"/>
          <ac:picMkLst>
            <pc:docMk/>
            <pc:sldMk cId="0" sldId="259"/>
            <ac:picMk id="5" creationId="{390918D2-2F0C-9795-2CAA-8B117572C5E6}"/>
          </ac:picMkLst>
        </pc:picChg>
        <pc:picChg chg="add mod">
          <ac:chgData name="Taylor Heath" userId="XwwhRV2hh7HtDa3CQkQvafeFcv03jc+4pD2L7G2jvC8=" providerId="None" clId="Web-{9FC22F17-E355-46E1-8B32-D9F06E42A5C3}" dt="2023-03-10T00:43:57.357" v="152" actId="1076"/>
          <ac:picMkLst>
            <pc:docMk/>
            <pc:sldMk cId="0" sldId="259"/>
            <ac:picMk id="6" creationId="{D0897BA9-9015-A4CD-D326-A11338639512}"/>
          </ac:picMkLst>
        </pc:picChg>
      </pc:sldChg>
      <pc:sldChg chg="modSp">
        <pc:chgData name="Taylor Heath" userId="XwwhRV2hh7HtDa3CQkQvafeFcv03jc+4pD2L7G2jvC8=" providerId="None" clId="Web-{9FC22F17-E355-46E1-8B32-D9F06E42A5C3}" dt="2023-03-10T00:17:43.798" v="1" actId="20577"/>
        <pc:sldMkLst>
          <pc:docMk/>
          <pc:sldMk cId="2566305644" sldId="282"/>
        </pc:sldMkLst>
        <pc:spChg chg="mod">
          <ac:chgData name="Taylor Heath" userId="XwwhRV2hh7HtDa3CQkQvafeFcv03jc+4pD2L7G2jvC8=" providerId="None" clId="Web-{9FC22F17-E355-46E1-8B32-D9F06E42A5C3}" dt="2023-03-10T00:17:43.798" v="1" actId="20577"/>
          <ac:spMkLst>
            <pc:docMk/>
            <pc:sldMk cId="2566305644" sldId="282"/>
            <ac:spMk id="16" creationId="{CDE34DFA-A6CA-2A22-A3D6-8D0CAE4D631A}"/>
          </ac:spMkLst>
        </pc:spChg>
      </pc:sldChg>
      <pc:sldChg chg="modSp">
        <pc:chgData name="Taylor Heath" userId="XwwhRV2hh7HtDa3CQkQvafeFcv03jc+4pD2L7G2jvC8=" providerId="None" clId="Web-{9FC22F17-E355-46E1-8B32-D9F06E42A5C3}" dt="2023-03-10T00:49:14.389" v="223"/>
        <pc:sldMkLst>
          <pc:docMk/>
          <pc:sldMk cId="713966383" sldId="295"/>
        </pc:sldMkLst>
        <pc:spChg chg="mod">
          <ac:chgData name="Taylor Heath" userId="XwwhRV2hh7HtDa3CQkQvafeFcv03jc+4pD2L7G2jvC8=" providerId="None" clId="Web-{9FC22F17-E355-46E1-8B32-D9F06E42A5C3}" dt="2023-03-10T00:47:13.771" v="203" actId="20577"/>
          <ac:spMkLst>
            <pc:docMk/>
            <pc:sldMk cId="713966383" sldId="295"/>
            <ac:spMk id="3" creationId="{4D4C3491-F64A-BD27-B7B5-A3D51EABBC17}"/>
          </ac:spMkLst>
        </pc:spChg>
        <pc:spChg chg="mod">
          <ac:chgData name="Taylor Heath" userId="XwwhRV2hh7HtDa3CQkQvafeFcv03jc+4pD2L7G2jvC8=" providerId="None" clId="Web-{9FC22F17-E355-46E1-8B32-D9F06E42A5C3}" dt="2023-03-10T00:47:43.117" v="210" actId="20577"/>
          <ac:spMkLst>
            <pc:docMk/>
            <pc:sldMk cId="713966383" sldId="295"/>
            <ac:spMk id="8" creationId="{C696498D-AF4E-4E0F-BC48-7DE8877F7420}"/>
          </ac:spMkLst>
        </pc:spChg>
        <pc:spChg chg="mod">
          <ac:chgData name="Taylor Heath" userId="XwwhRV2hh7HtDa3CQkQvafeFcv03jc+4pD2L7G2jvC8=" providerId="None" clId="Web-{9FC22F17-E355-46E1-8B32-D9F06E42A5C3}" dt="2023-03-10T00:49:14.389" v="223"/>
          <ac:spMkLst>
            <pc:docMk/>
            <pc:sldMk cId="713966383" sldId="295"/>
            <ac:spMk id="14" creationId="{0131BDEC-FA59-854B-8C2F-014165DD6712}"/>
          </ac:spMkLst>
        </pc:spChg>
        <pc:spChg chg="mod">
          <ac:chgData name="Taylor Heath" userId="XwwhRV2hh7HtDa3CQkQvafeFcv03jc+4pD2L7G2jvC8=" providerId="None" clId="Web-{9FC22F17-E355-46E1-8B32-D9F06E42A5C3}" dt="2023-03-10T00:48:42.965" v="217" actId="1076"/>
          <ac:spMkLst>
            <pc:docMk/>
            <pc:sldMk cId="713966383" sldId="295"/>
            <ac:spMk id="16" creationId="{7F9426A1-8B53-8D48-B8BA-DA55DE8E2C09}"/>
          </ac:spMkLst>
        </pc:spChg>
        <pc:picChg chg="mod">
          <ac:chgData name="Taylor Heath" userId="XwwhRV2hh7HtDa3CQkQvafeFcv03jc+4pD2L7G2jvC8=" providerId="None" clId="Web-{9FC22F17-E355-46E1-8B32-D9F06E42A5C3}" dt="2023-03-10T00:47:30.178" v="205" actId="14100"/>
          <ac:picMkLst>
            <pc:docMk/>
            <pc:sldMk cId="713966383" sldId="295"/>
            <ac:picMk id="4" creationId="{B6F0C29B-0B11-724F-9D72-DB45FD4FD4D1}"/>
          </ac:picMkLst>
        </pc:picChg>
      </pc:sldChg>
      <pc:sldChg chg="del">
        <pc:chgData name="Taylor Heath" userId="XwwhRV2hh7HtDa3CQkQvafeFcv03jc+4pD2L7G2jvC8=" providerId="None" clId="Web-{9FC22F17-E355-46E1-8B32-D9F06E42A5C3}" dt="2023-03-10T00:18:40.083" v="12"/>
        <pc:sldMkLst>
          <pc:docMk/>
          <pc:sldMk cId="251245122" sldId="303"/>
        </pc:sldMkLst>
      </pc:sldChg>
      <pc:sldChg chg="modSp">
        <pc:chgData name="Taylor Heath" userId="XwwhRV2hh7HtDa3CQkQvafeFcv03jc+4pD2L7G2jvC8=" providerId="None" clId="Web-{9FC22F17-E355-46E1-8B32-D9F06E42A5C3}" dt="2023-03-10T00:50:17.707" v="246" actId="20577"/>
        <pc:sldMkLst>
          <pc:docMk/>
          <pc:sldMk cId="2200754983" sldId="307"/>
        </pc:sldMkLst>
        <pc:spChg chg="mod">
          <ac:chgData name="Taylor Heath" userId="XwwhRV2hh7HtDa3CQkQvafeFcv03jc+4pD2L7G2jvC8=" providerId="None" clId="Web-{9FC22F17-E355-46E1-8B32-D9F06E42A5C3}" dt="2023-03-10T00:50:17.707" v="246" actId="20577"/>
          <ac:spMkLst>
            <pc:docMk/>
            <pc:sldMk cId="2200754983" sldId="307"/>
            <ac:spMk id="11" creationId="{1B9ADD0E-9F1C-FB42-88B3-7289016050BC}"/>
          </ac:spMkLst>
        </pc:spChg>
      </pc:sldChg>
      <pc:sldChg chg="del">
        <pc:chgData name="Taylor Heath" userId="XwwhRV2hh7HtDa3CQkQvafeFcv03jc+4pD2L7G2jvC8=" providerId="None" clId="Web-{9FC22F17-E355-46E1-8B32-D9F06E42A5C3}" dt="2023-03-10T00:19:07.710" v="18"/>
        <pc:sldMkLst>
          <pc:docMk/>
          <pc:sldMk cId="161085659" sldId="308"/>
        </pc:sldMkLst>
      </pc:sldChg>
      <pc:sldChg chg="del">
        <pc:chgData name="Taylor Heath" userId="XwwhRV2hh7HtDa3CQkQvafeFcv03jc+4pD2L7G2jvC8=" providerId="None" clId="Web-{9FC22F17-E355-46E1-8B32-D9F06E42A5C3}" dt="2023-03-10T00:19:07.695" v="17"/>
        <pc:sldMkLst>
          <pc:docMk/>
          <pc:sldMk cId="2904402391" sldId="310"/>
        </pc:sldMkLst>
      </pc:sldChg>
      <pc:sldChg chg="del">
        <pc:chgData name="Taylor Heath" userId="XwwhRV2hh7HtDa3CQkQvafeFcv03jc+4pD2L7G2jvC8=" providerId="None" clId="Web-{9FC22F17-E355-46E1-8B32-D9F06E42A5C3}" dt="2023-03-10T00:19:07.695" v="16"/>
        <pc:sldMkLst>
          <pc:docMk/>
          <pc:sldMk cId="1668943455" sldId="311"/>
        </pc:sldMkLst>
      </pc:sldChg>
      <pc:sldChg chg="del">
        <pc:chgData name="Taylor Heath" userId="XwwhRV2hh7HtDa3CQkQvafeFcv03jc+4pD2L7G2jvC8=" providerId="None" clId="Web-{9FC22F17-E355-46E1-8B32-D9F06E42A5C3}" dt="2023-03-10T00:19:07.695" v="15"/>
        <pc:sldMkLst>
          <pc:docMk/>
          <pc:sldMk cId="1785222085" sldId="312"/>
        </pc:sldMkLst>
      </pc:sldChg>
      <pc:sldChg chg="del">
        <pc:chgData name="Taylor Heath" userId="XwwhRV2hh7HtDa3CQkQvafeFcv03jc+4pD2L7G2jvC8=" providerId="None" clId="Web-{9FC22F17-E355-46E1-8B32-D9F06E42A5C3}" dt="2023-03-10T00:19:07.695" v="14"/>
        <pc:sldMkLst>
          <pc:docMk/>
          <pc:sldMk cId="1014583926" sldId="313"/>
        </pc:sldMkLst>
      </pc:sldChg>
      <pc:sldChg chg="del">
        <pc:chgData name="Taylor Heath" userId="XwwhRV2hh7HtDa3CQkQvafeFcv03jc+4pD2L7G2jvC8=" providerId="None" clId="Web-{9FC22F17-E355-46E1-8B32-D9F06E42A5C3}" dt="2023-03-10T00:45:14.824" v="172"/>
        <pc:sldMkLst>
          <pc:docMk/>
          <pc:sldMk cId="216375437" sldId="339"/>
        </pc:sldMkLst>
      </pc:sldChg>
      <pc:sldChg chg="addSp delSp modSp add replId">
        <pc:chgData name="Taylor Heath" userId="XwwhRV2hh7HtDa3CQkQvafeFcv03jc+4pD2L7G2jvC8=" providerId="None" clId="Web-{9FC22F17-E355-46E1-8B32-D9F06E42A5C3}" dt="2023-03-10T00:32:33.429" v="92" actId="1076"/>
        <pc:sldMkLst>
          <pc:docMk/>
          <pc:sldMk cId="104590243" sldId="340"/>
        </pc:sldMkLst>
        <pc:spChg chg="del">
          <ac:chgData name="Taylor Heath" userId="XwwhRV2hh7HtDa3CQkQvafeFcv03jc+4pD2L7G2jvC8=" providerId="None" clId="Web-{9FC22F17-E355-46E1-8B32-D9F06E42A5C3}" dt="2023-03-10T00:32:08.177" v="82"/>
          <ac:spMkLst>
            <pc:docMk/>
            <pc:sldMk cId="104590243" sldId="340"/>
            <ac:spMk id="5" creationId="{5ABE8D52-D570-7700-C3F1-08048811C30A}"/>
          </ac:spMkLst>
        </pc:spChg>
        <pc:spChg chg="add del mod">
          <ac:chgData name="Taylor Heath" userId="XwwhRV2hh7HtDa3CQkQvafeFcv03jc+4pD2L7G2jvC8=" providerId="None" clId="Web-{9FC22F17-E355-46E1-8B32-D9F06E42A5C3}" dt="2023-03-10T00:32:15.944" v="88"/>
          <ac:spMkLst>
            <pc:docMk/>
            <pc:sldMk cId="104590243" sldId="340"/>
            <ac:spMk id="6" creationId="{0E3DD26F-59C3-3EC1-0AB4-9026DD09D190}"/>
          </ac:spMkLst>
        </pc:spChg>
        <pc:graphicFrameChg chg="del">
          <ac:chgData name="Taylor Heath" userId="XwwhRV2hh7HtDa3CQkQvafeFcv03jc+4pD2L7G2jvC8=" providerId="None" clId="Web-{9FC22F17-E355-46E1-8B32-D9F06E42A5C3}" dt="2023-03-10T00:32:01.177" v="80"/>
          <ac:graphicFrameMkLst>
            <pc:docMk/>
            <pc:sldMk cId="104590243" sldId="340"/>
            <ac:graphicFrameMk id="2" creationId="{B287F530-2981-CDC0-FCC3-C4C241FDD4AD}"/>
          </ac:graphicFrameMkLst>
        </pc:graphicFrameChg>
        <pc:graphicFrameChg chg="del">
          <ac:chgData name="Taylor Heath" userId="XwwhRV2hh7HtDa3CQkQvafeFcv03jc+4pD2L7G2jvC8=" providerId="None" clId="Web-{9FC22F17-E355-46E1-8B32-D9F06E42A5C3}" dt="2023-03-10T00:32:05.146" v="81"/>
          <ac:graphicFrameMkLst>
            <pc:docMk/>
            <pc:sldMk cId="104590243" sldId="340"/>
            <ac:graphicFrameMk id="4" creationId="{5F747F3D-A3C5-961F-A5E1-1884BC69761D}"/>
          </ac:graphicFrameMkLst>
        </pc:graphicFrameChg>
        <pc:picChg chg="add mod">
          <ac:chgData name="Taylor Heath" userId="XwwhRV2hh7HtDa3CQkQvafeFcv03jc+4pD2L7G2jvC8=" providerId="None" clId="Web-{9FC22F17-E355-46E1-8B32-D9F06E42A5C3}" dt="2023-03-10T00:32:33.429" v="92" actId="1076"/>
          <ac:picMkLst>
            <pc:docMk/>
            <pc:sldMk cId="104590243" sldId="340"/>
            <ac:picMk id="7" creationId="{E366FC0C-A6D1-825F-A977-778EABFB6537}"/>
          </ac:picMkLst>
        </pc:picChg>
        <pc:picChg chg="del">
          <ac:chgData name="Taylor Heath" userId="XwwhRV2hh7HtDa3CQkQvafeFcv03jc+4pD2L7G2jvC8=" providerId="None" clId="Web-{9FC22F17-E355-46E1-8B32-D9F06E42A5C3}" dt="2023-03-10T00:32:12.365" v="84"/>
          <ac:picMkLst>
            <pc:docMk/>
            <pc:sldMk cId="104590243" sldId="340"/>
            <ac:picMk id="10" creationId="{5337DB0C-2ECF-A36A-C40C-8F171FCF894C}"/>
          </ac:picMkLst>
        </pc:picChg>
        <pc:picChg chg="del">
          <ac:chgData name="Taylor Heath" userId="XwwhRV2hh7HtDa3CQkQvafeFcv03jc+4pD2L7G2jvC8=" providerId="None" clId="Web-{9FC22F17-E355-46E1-8B32-D9F06E42A5C3}" dt="2023-03-10T00:32:10.256" v="83"/>
          <ac:picMkLst>
            <pc:docMk/>
            <pc:sldMk cId="104590243" sldId="340"/>
            <ac:picMk id="11" creationId="{631A86DC-8C4C-5F29-4FCB-E908CAC2C896}"/>
          </ac:picMkLst>
        </pc:picChg>
      </pc:sldChg>
      <pc:sldChg chg="addSp delSp modSp new del">
        <pc:chgData name="Taylor Heath" userId="XwwhRV2hh7HtDa3CQkQvafeFcv03jc+4pD2L7G2jvC8=" providerId="None" clId="Web-{9FC22F17-E355-46E1-8B32-D9F06E42A5C3}" dt="2023-03-10T00:31:50.629" v="78"/>
        <pc:sldMkLst>
          <pc:docMk/>
          <pc:sldMk cId="2079726230" sldId="340"/>
        </pc:sldMkLst>
        <pc:spChg chg="mod">
          <ac:chgData name="Taylor Heath" userId="XwwhRV2hh7HtDa3CQkQvafeFcv03jc+4pD2L7G2jvC8=" providerId="None" clId="Web-{9FC22F17-E355-46E1-8B32-D9F06E42A5C3}" dt="2023-03-10T00:31:44.597" v="77" actId="20577"/>
          <ac:spMkLst>
            <pc:docMk/>
            <pc:sldMk cId="2079726230" sldId="340"/>
            <ac:spMk id="2" creationId="{BE29B279-DE8D-BA29-204E-EB785182A6FD}"/>
          </ac:spMkLst>
        </pc:spChg>
        <pc:spChg chg="add del mod">
          <ac:chgData name="Taylor Heath" userId="XwwhRV2hh7HtDa3CQkQvafeFcv03jc+4pD2L7G2jvC8=" providerId="None" clId="Web-{9FC22F17-E355-46E1-8B32-D9F06E42A5C3}" dt="2023-03-10T00:31:41.941" v="75"/>
          <ac:spMkLst>
            <pc:docMk/>
            <pc:sldMk cId="2079726230" sldId="340"/>
            <ac:spMk id="5" creationId="{224B631C-A085-4EB8-B80C-73C0B676B93F}"/>
          </ac:spMkLst>
        </pc:spChg>
      </pc:sldChg>
    </pc:docChg>
  </pc:docChgLst>
  <pc:docChgLst>
    <pc:chgData name="Robin Nelson" userId="qKUW7LqbQUZNeQBfjR07S3wJg/rr0eZOQZWMWFgCrSY=" providerId="None" clId="Web-{83F29034-03BE-4EB1-9EFC-100F6F49BB44}"/>
    <pc:docChg chg="modSld">
      <pc:chgData name="Robin Nelson" userId="qKUW7LqbQUZNeQBfjR07S3wJg/rr0eZOQZWMWFgCrSY=" providerId="None" clId="Web-{83F29034-03BE-4EB1-9EFC-100F6F49BB44}" dt="2023-03-10T03:22:55.447" v="24" actId="1076"/>
      <pc:docMkLst>
        <pc:docMk/>
      </pc:docMkLst>
      <pc:sldChg chg="addSp delSp modSp">
        <pc:chgData name="Robin Nelson" userId="qKUW7LqbQUZNeQBfjR07S3wJg/rr0eZOQZWMWFgCrSY=" providerId="None" clId="Web-{83F29034-03BE-4EB1-9EFC-100F6F49BB44}" dt="2023-03-10T03:20:51.818" v="8" actId="1076"/>
        <pc:sldMkLst>
          <pc:docMk/>
          <pc:sldMk cId="0" sldId="259"/>
        </pc:sldMkLst>
        <pc:picChg chg="add del mod">
          <ac:chgData name="Robin Nelson" userId="qKUW7LqbQUZNeQBfjR07S3wJg/rr0eZOQZWMWFgCrSY=" providerId="None" clId="Web-{83F29034-03BE-4EB1-9EFC-100F6F49BB44}" dt="2023-03-10T03:19:02.440" v="2"/>
          <ac:picMkLst>
            <pc:docMk/>
            <pc:sldMk cId="0" sldId="259"/>
            <ac:picMk id="2" creationId="{3EBEA6BC-1537-1BBB-0B9D-6D42B8C3AF4B}"/>
          </ac:picMkLst>
        </pc:picChg>
        <pc:picChg chg="add mod">
          <ac:chgData name="Robin Nelson" userId="qKUW7LqbQUZNeQBfjR07S3wJg/rr0eZOQZWMWFgCrSY=" providerId="None" clId="Web-{83F29034-03BE-4EB1-9EFC-100F6F49BB44}" dt="2023-03-10T03:20:51.818" v="8" actId="1076"/>
          <ac:picMkLst>
            <pc:docMk/>
            <pc:sldMk cId="0" sldId="259"/>
            <ac:picMk id="4" creationId="{5EB5DF55-85D0-906D-7481-EE9927D68D4F}"/>
          </ac:picMkLst>
        </pc:picChg>
        <pc:picChg chg="del">
          <ac:chgData name="Robin Nelson" userId="qKUW7LqbQUZNeQBfjR07S3wJg/rr0eZOQZWMWFgCrSY=" providerId="None" clId="Web-{83F29034-03BE-4EB1-9EFC-100F6F49BB44}" dt="2023-03-10T03:18:29.204" v="0"/>
          <ac:picMkLst>
            <pc:docMk/>
            <pc:sldMk cId="0" sldId="259"/>
            <ac:picMk id="6" creationId="{D0897BA9-9015-A4CD-D326-A11338639512}"/>
          </ac:picMkLst>
        </pc:picChg>
      </pc:sldChg>
      <pc:sldChg chg="addSp delSp modSp">
        <pc:chgData name="Robin Nelson" userId="qKUW7LqbQUZNeQBfjR07S3wJg/rr0eZOQZWMWFgCrSY=" providerId="None" clId="Web-{83F29034-03BE-4EB1-9EFC-100F6F49BB44}" dt="2023-03-10T03:22:55.447" v="24" actId="1076"/>
        <pc:sldMkLst>
          <pc:docMk/>
          <pc:sldMk cId="713966383" sldId="295"/>
        </pc:sldMkLst>
        <pc:spChg chg="add del mod">
          <ac:chgData name="Robin Nelson" userId="qKUW7LqbQUZNeQBfjR07S3wJg/rr0eZOQZWMWFgCrSY=" providerId="None" clId="Web-{83F29034-03BE-4EB1-9EFC-100F6F49BB44}" dt="2023-03-10T03:22:42.337" v="21" actId="20577"/>
          <ac:spMkLst>
            <pc:docMk/>
            <pc:sldMk cId="713966383" sldId="295"/>
            <ac:spMk id="3" creationId="{4D4C3491-F64A-BD27-B7B5-A3D51EABBC17}"/>
          </ac:spMkLst>
        </pc:spChg>
        <pc:spChg chg="mod">
          <ac:chgData name="Robin Nelson" userId="qKUW7LqbQUZNeQBfjR07S3wJg/rr0eZOQZWMWFgCrSY=" providerId="None" clId="Web-{83F29034-03BE-4EB1-9EFC-100F6F49BB44}" dt="2023-03-10T03:22:55.447" v="24" actId="1076"/>
          <ac:spMkLst>
            <pc:docMk/>
            <pc:sldMk cId="713966383" sldId="295"/>
            <ac:spMk id="14" creationId="{0131BDEC-FA59-854B-8C2F-014165DD6712}"/>
          </ac:spMkLst>
        </pc:spChg>
        <pc:spChg chg="mod">
          <ac:chgData name="Robin Nelson" userId="qKUW7LqbQUZNeQBfjR07S3wJg/rr0eZOQZWMWFgCrSY=" providerId="None" clId="Web-{83F29034-03BE-4EB1-9EFC-100F6F49BB44}" dt="2023-03-10T03:22:05.336" v="17" actId="1076"/>
          <ac:spMkLst>
            <pc:docMk/>
            <pc:sldMk cId="713966383" sldId="295"/>
            <ac:spMk id="16" creationId="{7F9426A1-8B53-8D48-B8BA-DA55DE8E2C09}"/>
          </ac:spMkLst>
        </pc:spChg>
        <pc:picChg chg="mod">
          <ac:chgData name="Robin Nelson" userId="qKUW7LqbQUZNeQBfjR07S3wJg/rr0eZOQZWMWFgCrSY=" providerId="None" clId="Web-{83F29034-03BE-4EB1-9EFC-100F6F49BB44}" dt="2023-03-10T03:22:49.416" v="23" actId="1076"/>
          <ac:picMkLst>
            <pc:docMk/>
            <pc:sldMk cId="713966383" sldId="295"/>
            <ac:picMk id="4" creationId="{B6F0C29B-0B11-724F-9D72-DB45FD4FD4D1}"/>
          </ac:picMkLst>
        </pc:picChg>
      </pc:sldChg>
    </pc:docChg>
  </pc:docChgLst>
  <pc:docChgLst>
    <pc:chgData name="Robin Nelson" userId="qKUW7LqbQUZNeQBfjR07S3wJg/rr0eZOQZWMWFgCrSY=" providerId="None" clId="Web-{70CC8D88-D6B1-47C6-AB47-F8525E676C7C}"/>
    <pc:docChg chg="modSld">
      <pc:chgData name="Robin Nelson" userId="qKUW7LqbQUZNeQBfjR07S3wJg/rr0eZOQZWMWFgCrSY=" providerId="None" clId="Web-{70CC8D88-D6B1-47C6-AB47-F8525E676C7C}" dt="2023-03-14T20:38:09.705" v="63" actId="1076"/>
      <pc:docMkLst>
        <pc:docMk/>
      </pc:docMkLst>
      <pc:sldChg chg="addSp delSp modSp">
        <pc:chgData name="Robin Nelson" userId="qKUW7LqbQUZNeQBfjR07S3wJg/rr0eZOQZWMWFgCrSY=" providerId="None" clId="Web-{70CC8D88-D6B1-47C6-AB47-F8525E676C7C}" dt="2023-03-14T20:38:09.705" v="63" actId="1076"/>
        <pc:sldMkLst>
          <pc:docMk/>
          <pc:sldMk cId="1150261956" sldId="304"/>
        </pc:sldMkLst>
        <pc:spChg chg="mod">
          <ac:chgData name="Robin Nelson" userId="qKUW7LqbQUZNeQBfjR07S3wJg/rr0eZOQZWMWFgCrSY=" providerId="None" clId="Web-{70CC8D88-D6B1-47C6-AB47-F8525E676C7C}" dt="2023-03-14T20:38:09.705" v="63" actId="1076"/>
          <ac:spMkLst>
            <pc:docMk/>
            <pc:sldMk cId="1150261956" sldId="304"/>
            <ac:spMk id="5" creationId="{5ABE8D52-D570-7700-C3F1-08048811C30A}"/>
          </ac:spMkLst>
        </pc:spChg>
        <pc:graphicFrameChg chg="mod modGraphic">
          <ac:chgData name="Robin Nelson" userId="qKUW7LqbQUZNeQBfjR07S3wJg/rr0eZOQZWMWFgCrSY=" providerId="None" clId="Web-{70CC8D88-D6B1-47C6-AB47-F8525E676C7C}" dt="2023-03-14T20:38:03.939" v="62"/>
          <ac:graphicFrameMkLst>
            <pc:docMk/>
            <pc:sldMk cId="1150261956" sldId="304"/>
            <ac:graphicFrameMk id="4" creationId="{5F747F3D-A3C5-961F-A5E1-1884BC69761D}"/>
          </ac:graphicFrameMkLst>
        </pc:graphicFrameChg>
        <pc:graphicFrameChg chg="add del mod modGraphic">
          <ac:chgData name="Robin Nelson" userId="qKUW7LqbQUZNeQBfjR07S3wJg/rr0eZOQZWMWFgCrSY=" providerId="None" clId="Web-{70CC8D88-D6B1-47C6-AB47-F8525E676C7C}" dt="2023-03-14T20:36:39.670" v="42"/>
          <ac:graphicFrameMkLst>
            <pc:docMk/>
            <pc:sldMk cId="1150261956" sldId="304"/>
            <ac:graphicFrameMk id="7" creationId="{0D32CA90-F1C0-F851-FC11-9A83A44EAEE6}"/>
          </ac:graphicFrameMkLst>
        </pc:graphicFrameChg>
        <pc:graphicFrameChg chg="add del mod">
          <ac:chgData name="Robin Nelson" userId="qKUW7LqbQUZNeQBfjR07S3wJg/rr0eZOQZWMWFgCrSY=" providerId="None" clId="Web-{70CC8D88-D6B1-47C6-AB47-F8525E676C7C}" dt="2023-03-14T20:37:52.845" v="60"/>
          <ac:graphicFrameMkLst>
            <pc:docMk/>
            <pc:sldMk cId="1150261956" sldId="304"/>
            <ac:graphicFrameMk id="9" creationId="{BD159824-29C4-731A-C175-E4D6FE423D45}"/>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D33D25-130B-40DA-A4CD-0E6E6D2F0977}" type="datetimeFigureOut">
              <a:rPr lang="en-US" smtClean="0"/>
              <a:t>3/18/23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B91569-17E1-4DB7-82E7-8C4F7B1FF61B}" type="slidenum">
              <a:rPr lang="en-US" smtClean="0"/>
              <a:t>‹#›</a:t>
            </a:fld>
            <a:endParaRPr lang="en-US"/>
          </a:p>
        </p:txBody>
      </p:sp>
    </p:spTree>
    <p:extLst>
      <p:ext uri="{BB962C8B-B14F-4D97-AF65-F5344CB8AC3E}">
        <p14:creationId xmlns:p14="http://schemas.microsoft.com/office/powerpoint/2010/main" val="537868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91569-17E1-4DB7-82E7-8C4F7B1FF61B}" type="slidenum">
              <a:rPr lang="en-US" smtClean="0"/>
              <a:t>1</a:t>
            </a:fld>
            <a:endParaRPr lang="en-US" dirty="0"/>
          </a:p>
        </p:txBody>
      </p:sp>
    </p:spTree>
    <p:extLst>
      <p:ext uri="{BB962C8B-B14F-4D97-AF65-F5344CB8AC3E}">
        <p14:creationId xmlns:p14="http://schemas.microsoft.com/office/powerpoint/2010/main" val="3079410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91569-17E1-4DB7-82E7-8C4F7B1FF61B}" type="slidenum">
              <a:rPr lang="en-US" smtClean="0"/>
              <a:t>2</a:t>
            </a:fld>
            <a:endParaRPr lang="en-US" dirty="0"/>
          </a:p>
        </p:txBody>
      </p:sp>
    </p:spTree>
    <p:extLst>
      <p:ext uri="{BB962C8B-B14F-4D97-AF65-F5344CB8AC3E}">
        <p14:creationId xmlns:p14="http://schemas.microsoft.com/office/powerpoint/2010/main" val="3396403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91569-17E1-4DB7-82E7-8C4F7B1FF61B}" type="slidenum">
              <a:rPr lang="en-US" smtClean="0"/>
              <a:t>3</a:t>
            </a:fld>
            <a:endParaRPr lang="en-US" dirty="0"/>
          </a:p>
        </p:txBody>
      </p:sp>
    </p:spTree>
    <p:extLst>
      <p:ext uri="{BB962C8B-B14F-4D97-AF65-F5344CB8AC3E}">
        <p14:creationId xmlns:p14="http://schemas.microsoft.com/office/powerpoint/2010/main" val="2680066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91569-17E1-4DB7-82E7-8C4F7B1FF61B}" type="slidenum">
              <a:rPr lang="en-US" smtClean="0"/>
              <a:t>4</a:t>
            </a:fld>
            <a:endParaRPr lang="en-US" dirty="0"/>
          </a:p>
        </p:txBody>
      </p:sp>
    </p:spTree>
    <p:extLst>
      <p:ext uri="{BB962C8B-B14F-4D97-AF65-F5344CB8AC3E}">
        <p14:creationId xmlns:p14="http://schemas.microsoft.com/office/powerpoint/2010/main" val="734483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baca5de474_0_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g1baca5de474_0_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g1baca5de474_0_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8e3743f252_2_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18e3743f252_2_1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fontAlgn="base"/>
            <a:r>
              <a:rPr lang="en-US" sz="1800">
                <a:solidFill>
                  <a:srgbClr val="000000"/>
                </a:solidFill>
                <a:effectLst/>
                <a:latin typeface="inherit"/>
              </a:rPr>
              <a:t>Ronnie Schumann is an assistant professor at UNT in the department of Emergency Management and Disaster Science, where he uses his background as a human geographer to explore social vulnerabilities in disasters using quantitative and qualitative methods and community engagement to quantify disaster issues and help build community recovery and resilience in impacted groups. His latest work, "From the Ashes: A study of mitigation policy and practice after wildfire in California" supported through the Natural Hazards Center, FEMA, and NSF "Mitigation Matters Research Program" moves the discipline forward in the area of wildfires, which became even more important in 2022 where over 360,000 acres burned in California.</a:t>
            </a:r>
            <a:endParaRPr lang="en-US" sz="1800">
              <a:solidFill>
                <a:srgbClr val="000000"/>
              </a:solidFill>
              <a:effectLst/>
              <a:latin typeface="Arial" panose="020B0604020202020204" pitchFamily="34" charset="0"/>
            </a:endParaRPr>
          </a:p>
          <a:p>
            <a:pPr fontAlgn="base"/>
            <a:r>
              <a:rPr lang="en-US" sz="1800">
                <a:solidFill>
                  <a:srgbClr val="000000"/>
                </a:solidFill>
                <a:effectLst/>
                <a:latin typeface="inherit"/>
              </a:rPr>
              <a:t>A fierce supporter of NHERI GSC, Ronnie helped support the first NHERI GSC joint presentation at the 2022 Disaster PRIMR Conference in Denton, and students fortunate enough to take classes from him have spoken about his ability to make the most complex disaster concepts comprehensible for all.  Please help me welcome Ronnie to our February NHERI GSC meeting.</a:t>
            </a:r>
            <a:endParaRPr lang="en-US" sz="1800">
              <a:solidFill>
                <a:srgbClr val="000000"/>
              </a:solidFill>
              <a:effectLst/>
              <a:latin typeface="Arial" panose="020B0604020202020204" pitchFamily="34" charset="0"/>
            </a:endParaRPr>
          </a:p>
          <a:p>
            <a:br>
              <a:rPr lang="en-US"/>
            </a:br>
            <a:endParaRPr sz="1200">
              <a:solidFill>
                <a:schemeClr val="dk1"/>
              </a:solidFill>
            </a:endParaRPr>
          </a:p>
        </p:txBody>
      </p:sp>
      <p:sp>
        <p:nvSpPr>
          <p:cNvPr id="170" name="Google Shape;170;g18e3743f252_2_1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B91569-17E1-4DB7-82E7-8C4F7B1FF61B}" type="slidenum">
              <a:rPr lang="en-US" smtClean="0"/>
              <a:t>7</a:t>
            </a:fld>
            <a:endParaRPr lang="en-US"/>
          </a:p>
        </p:txBody>
      </p:sp>
    </p:spTree>
    <p:extLst>
      <p:ext uri="{BB962C8B-B14F-4D97-AF65-F5344CB8AC3E}">
        <p14:creationId xmlns:p14="http://schemas.microsoft.com/office/powerpoint/2010/main" val="1091244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FEA396-5772-4244-B23F-C82B4F19166C}"/>
              </a:ext>
            </a:extLst>
          </p:cNvPr>
          <p:cNvSpPr/>
          <p:nvPr userDrawn="1"/>
        </p:nvSpPr>
        <p:spPr>
          <a:xfrm>
            <a:off x="6096000" y="0"/>
            <a:ext cx="3048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8BABA04-FFFE-4967-85AD-D2CE3F75AAAF}" type="datetimeFigureOut">
              <a:rPr lang="en-US" smtClean="0"/>
              <a:t>3/18/23</a:t>
            </a:fld>
            <a:endParaRPr lang="en-US"/>
          </a:p>
        </p:txBody>
      </p:sp>
      <p:sp>
        <p:nvSpPr>
          <p:cNvPr id="5" name="Footer Placeholder 4"/>
          <p:cNvSpPr>
            <a:spLocks noGrp="1"/>
          </p:cNvSpPr>
          <p:nvPr>
            <p:ph type="ftr" sz="quarter" idx="11"/>
          </p:nvPr>
        </p:nvSpPr>
        <p:spPr/>
        <p:txBody>
          <a:bodyPr/>
          <a:lstStyle/>
          <a:p>
            <a:endParaRPr lang="en-US"/>
          </a:p>
        </p:txBody>
      </p:sp>
      <p:pic>
        <p:nvPicPr>
          <p:cNvPr id="12" name="Picture 11" descr="A picture containing logo&#10;&#10;Description automatically generated">
            <a:extLst>
              <a:ext uri="{FF2B5EF4-FFF2-40B4-BE49-F238E27FC236}">
                <a16:creationId xmlns:a16="http://schemas.microsoft.com/office/drawing/2014/main" id="{95A649DC-83F1-2143-9C17-A33BD0D396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24600" y="6116695"/>
            <a:ext cx="2603677" cy="604780"/>
          </a:xfrm>
          <a:prstGeom prst="rect">
            <a:avLst/>
          </a:prstGeom>
        </p:spPr>
      </p:pic>
      <p:sp>
        <p:nvSpPr>
          <p:cNvPr id="13" name="Title 1">
            <a:extLst>
              <a:ext uri="{FF2B5EF4-FFF2-40B4-BE49-F238E27FC236}">
                <a16:creationId xmlns:a16="http://schemas.microsoft.com/office/drawing/2014/main" id="{6B2DF995-C1D0-6B4E-96B6-297A43E17179}"/>
              </a:ext>
            </a:extLst>
          </p:cNvPr>
          <p:cNvSpPr txBox="1">
            <a:spLocks/>
          </p:cNvSpPr>
          <p:nvPr userDrawn="1"/>
        </p:nvSpPr>
        <p:spPr>
          <a:xfrm>
            <a:off x="-914400" y="183246"/>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solidFill>
                  <a:srgbClr val="565656"/>
                </a:solidFill>
                <a:latin typeface="Britannic Bold" panose="020B0903060703020204" pitchFamily="34" charset="77"/>
              </a:rPr>
              <a:t>NHERI GSC</a:t>
            </a:r>
            <a:br>
              <a:rPr lang="en-US" sz="3600">
                <a:solidFill>
                  <a:srgbClr val="565656"/>
                </a:solidFill>
                <a:latin typeface="Britannic Bold" panose="020B0903060703020204" pitchFamily="34" charset="77"/>
              </a:rPr>
            </a:br>
            <a:r>
              <a:rPr lang="en-US" sz="3600">
                <a:solidFill>
                  <a:srgbClr val="565656"/>
                </a:solidFill>
                <a:latin typeface="Britannic Bold" panose="020B0903060703020204" pitchFamily="34" charset="77"/>
              </a:rPr>
              <a:t> April General Meeting</a:t>
            </a:r>
          </a:p>
        </p:txBody>
      </p:sp>
      <p:pic>
        <p:nvPicPr>
          <p:cNvPr id="15" name="Picture 14" descr="A picture containing text, sign&#10;&#10;Description automatically generated">
            <a:extLst>
              <a:ext uri="{FF2B5EF4-FFF2-40B4-BE49-F238E27FC236}">
                <a16:creationId xmlns:a16="http://schemas.microsoft.com/office/drawing/2014/main" id="{78563AC7-DACE-BF49-B441-3D59295A41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6290" y="1773694"/>
            <a:ext cx="4351020" cy="4222577"/>
          </a:xfrm>
          <a:prstGeom prst="rect">
            <a:avLst/>
          </a:prstGeom>
        </p:spPr>
      </p:pic>
    </p:spTree>
    <p:extLst>
      <p:ext uri="{BB962C8B-B14F-4D97-AF65-F5344CB8AC3E}">
        <p14:creationId xmlns:p14="http://schemas.microsoft.com/office/powerpoint/2010/main" val="126581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BABA04-FFFE-4967-85AD-D2CE3F75AAAF}" type="datetimeFigureOut">
              <a:rPr lang="en-US" smtClean="0"/>
              <a:t>3/18/23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B975C-1523-45FE-98E0-27E6130D810A}" type="slidenum">
              <a:rPr lang="en-US" smtClean="0"/>
              <a:t>‹#›</a:t>
            </a:fld>
            <a:endParaRPr lang="en-US"/>
          </a:p>
        </p:txBody>
      </p:sp>
    </p:spTree>
    <p:extLst>
      <p:ext uri="{BB962C8B-B14F-4D97-AF65-F5344CB8AC3E}">
        <p14:creationId xmlns:p14="http://schemas.microsoft.com/office/powerpoint/2010/main" val="3058195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BABA04-FFFE-4967-85AD-D2CE3F75AAAF}" type="datetimeFigureOut">
              <a:rPr lang="en-US" smtClean="0"/>
              <a:t>3/18/23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B975C-1523-45FE-98E0-27E6130D810A}" type="slidenum">
              <a:rPr lang="en-US" smtClean="0"/>
              <a:t>‹#›</a:t>
            </a:fld>
            <a:endParaRPr lang="en-US"/>
          </a:p>
        </p:txBody>
      </p:sp>
    </p:spTree>
    <p:extLst>
      <p:ext uri="{BB962C8B-B14F-4D97-AF65-F5344CB8AC3E}">
        <p14:creationId xmlns:p14="http://schemas.microsoft.com/office/powerpoint/2010/main" val="427813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4137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BABA04-FFFE-4967-85AD-D2CE3F75AAAF}" type="datetimeFigureOut">
              <a:rPr lang="en-US" smtClean="0"/>
              <a:t>3/18/23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B975C-1523-45FE-98E0-27E6130D810A}" type="slidenum">
              <a:rPr lang="en-US" smtClean="0"/>
              <a:t>‹#›</a:t>
            </a:fld>
            <a:endParaRPr lang="en-US"/>
          </a:p>
        </p:txBody>
      </p:sp>
      <p:sp>
        <p:nvSpPr>
          <p:cNvPr id="7" name="Title 6">
            <a:extLst>
              <a:ext uri="{FF2B5EF4-FFF2-40B4-BE49-F238E27FC236}">
                <a16:creationId xmlns:a16="http://schemas.microsoft.com/office/drawing/2014/main" id="{E023A376-9881-8E41-A7C5-C31C2A774B9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6154016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BABA04-FFFE-4967-85AD-D2CE3F75AAAF}" type="datetimeFigureOut">
              <a:rPr lang="en-US" smtClean="0"/>
              <a:t>3/18/23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B975C-1523-45FE-98E0-27E6130D810A}" type="slidenum">
              <a:rPr lang="en-US" smtClean="0"/>
              <a:t>‹#›</a:t>
            </a:fld>
            <a:endParaRPr lang="en-US"/>
          </a:p>
        </p:txBody>
      </p:sp>
    </p:spTree>
    <p:extLst>
      <p:ext uri="{BB962C8B-B14F-4D97-AF65-F5344CB8AC3E}">
        <p14:creationId xmlns:p14="http://schemas.microsoft.com/office/powerpoint/2010/main" val="473120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BABA04-FFFE-4967-85AD-D2CE3F75AAAF}" type="datetimeFigureOut">
              <a:rPr lang="en-US" smtClean="0"/>
              <a:t>3/18/23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B975C-1523-45FE-98E0-27E6130D810A}" type="slidenum">
              <a:rPr lang="en-US" smtClean="0"/>
              <a:t>‹#›</a:t>
            </a:fld>
            <a:endParaRPr lang="en-US"/>
          </a:p>
        </p:txBody>
      </p:sp>
    </p:spTree>
    <p:extLst>
      <p:ext uri="{BB962C8B-B14F-4D97-AF65-F5344CB8AC3E}">
        <p14:creationId xmlns:p14="http://schemas.microsoft.com/office/powerpoint/2010/main" val="1762313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BABA04-FFFE-4967-85AD-D2CE3F75AAAF}" type="datetimeFigureOut">
              <a:rPr lang="en-US" smtClean="0"/>
              <a:t>3/18/23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8B975C-1523-45FE-98E0-27E6130D810A}" type="slidenum">
              <a:rPr lang="en-US" smtClean="0"/>
              <a:t>‹#›</a:t>
            </a:fld>
            <a:endParaRPr lang="en-US"/>
          </a:p>
        </p:txBody>
      </p:sp>
    </p:spTree>
    <p:extLst>
      <p:ext uri="{BB962C8B-B14F-4D97-AF65-F5344CB8AC3E}">
        <p14:creationId xmlns:p14="http://schemas.microsoft.com/office/powerpoint/2010/main" val="1215372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BABA04-FFFE-4967-85AD-D2CE3F75AAAF}" type="datetimeFigureOut">
              <a:rPr lang="en-US" smtClean="0"/>
              <a:t>3/18/23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8B975C-1523-45FE-98E0-27E6130D810A}" type="slidenum">
              <a:rPr lang="en-US" smtClean="0"/>
              <a:t>‹#›</a:t>
            </a:fld>
            <a:endParaRPr lang="en-US"/>
          </a:p>
        </p:txBody>
      </p:sp>
    </p:spTree>
    <p:extLst>
      <p:ext uri="{BB962C8B-B14F-4D97-AF65-F5344CB8AC3E}">
        <p14:creationId xmlns:p14="http://schemas.microsoft.com/office/powerpoint/2010/main" val="1999885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ABA04-FFFE-4967-85AD-D2CE3F75AAAF}" type="datetimeFigureOut">
              <a:rPr lang="en-US" smtClean="0"/>
              <a:t>3/18/23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8B975C-1523-45FE-98E0-27E6130D810A}" type="slidenum">
              <a:rPr lang="en-US" smtClean="0"/>
              <a:t>‹#›</a:t>
            </a:fld>
            <a:endParaRPr lang="en-US"/>
          </a:p>
        </p:txBody>
      </p:sp>
      <p:pic>
        <p:nvPicPr>
          <p:cNvPr id="5" name="Picture 4">
            <a:extLst>
              <a:ext uri="{FF2B5EF4-FFF2-40B4-BE49-F238E27FC236}">
                <a16:creationId xmlns:a16="http://schemas.microsoft.com/office/drawing/2014/main" id="{78B643AE-50AD-4E87-BB83-36AD8B7ED6C8}"/>
              </a:ext>
            </a:extLst>
          </p:cNvPr>
          <p:cNvPicPr>
            <a:picLocks noChangeAspect="1"/>
          </p:cNvPicPr>
          <p:nvPr userDrawn="1"/>
        </p:nvPicPr>
        <p:blipFill>
          <a:blip r:embed="rId2"/>
          <a:stretch>
            <a:fillRect/>
          </a:stretch>
        </p:blipFill>
        <p:spPr>
          <a:xfrm>
            <a:off x="0" y="2209800"/>
            <a:ext cx="9144000" cy="2121694"/>
          </a:xfrm>
          <a:prstGeom prst="rect">
            <a:avLst/>
          </a:prstGeom>
        </p:spPr>
      </p:pic>
    </p:spTree>
    <p:extLst>
      <p:ext uri="{BB962C8B-B14F-4D97-AF65-F5344CB8AC3E}">
        <p14:creationId xmlns:p14="http://schemas.microsoft.com/office/powerpoint/2010/main" val="1986737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BABA04-FFFE-4967-85AD-D2CE3F75AAAF}" type="datetimeFigureOut">
              <a:rPr lang="en-US" smtClean="0"/>
              <a:t>3/18/23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B975C-1523-45FE-98E0-27E6130D810A}" type="slidenum">
              <a:rPr lang="en-US" smtClean="0"/>
              <a:t>‹#›</a:t>
            </a:fld>
            <a:endParaRPr lang="en-US"/>
          </a:p>
        </p:txBody>
      </p:sp>
    </p:spTree>
    <p:extLst>
      <p:ext uri="{BB962C8B-B14F-4D97-AF65-F5344CB8AC3E}">
        <p14:creationId xmlns:p14="http://schemas.microsoft.com/office/powerpoint/2010/main" val="3337611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BABA04-FFFE-4967-85AD-D2CE3F75AAAF}" type="datetimeFigureOut">
              <a:rPr lang="en-US" smtClean="0"/>
              <a:t>3/18/23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B975C-1523-45FE-98E0-27E6130D810A}" type="slidenum">
              <a:rPr lang="en-US" smtClean="0"/>
              <a:t>‹#›</a:t>
            </a:fld>
            <a:endParaRPr lang="en-US"/>
          </a:p>
        </p:txBody>
      </p:sp>
    </p:spTree>
    <p:extLst>
      <p:ext uri="{BB962C8B-B14F-4D97-AF65-F5344CB8AC3E}">
        <p14:creationId xmlns:p14="http://schemas.microsoft.com/office/powerpoint/2010/main" val="239919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BABA04-FFFE-4967-85AD-D2CE3F75AAAF}" type="datetimeFigureOut">
              <a:rPr lang="en-US" smtClean="0"/>
              <a:t>3/18/23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B975C-1523-45FE-98E0-27E6130D810A}" type="slidenum">
              <a:rPr lang="en-US" smtClean="0"/>
              <a:t>‹#›</a:t>
            </a:fld>
            <a:endParaRPr lang="en-US"/>
          </a:p>
        </p:txBody>
      </p:sp>
      <p:pic>
        <p:nvPicPr>
          <p:cNvPr id="10" name="Picture 9" descr="A picture containing transport, wheel&#10;&#10;Description automatically generated">
            <a:extLst>
              <a:ext uri="{FF2B5EF4-FFF2-40B4-BE49-F238E27FC236}">
                <a16:creationId xmlns:a16="http://schemas.microsoft.com/office/drawing/2014/main" id="{6F1A477B-05BA-0144-AEFF-D14336E29F6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283" y="6110605"/>
            <a:ext cx="731834" cy="736917"/>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1648E8FF-CC9E-B548-BC1A-588E03E835C7}"/>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110503" y="6128438"/>
            <a:ext cx="3018994" cy="701249"/>
          </a:xfrm>
          <a:prstGeom prst="rect">
            <a:avLst/>
          </a:prstGeom>
        </p:spPr>
      </p:pic>
    </p:spTree>
    <p:extLst>
      <p:ext uri="{BB962C8B-B14F-4D97-AF65-F5344CB8AC3E}">
        <p14:creationId xmlns:p14="http://schemas.microsoft.com/office/powerpoint/2010/main" val="2014310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mailto:seyedsasan.khedmatgozardolati@utsa.edu?subject=NHERI%20GSC%20New%20Member" TargetMode="External"/><Relationship Id="rId5" Type="http://schemas.openxmlformats.org/officeDocument/2006/relationships/hyperlink" Target="mailto:fennenanya@ucdavis.edu?subject=NHERI%20GSC"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mailto:marshgeo@uga.edu"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https://studio.youtube.com/video/w_9PiB6N2eE/edi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DE34DFA-A6CA-2A22-A3D6-8D0CAE4D631A}"/>
              </a:ext>
            </a:extLst>
          </p:cNvPr>
          <p:cNvSpPr>
            <a:spLocks noGrp="1"/>
          </p:cNvSpPr>
          <p:nvPr>
            <p:ph type="ctrTitle" idx="4294967295"/>
          </p:nvPr>
        </p:nvSpPr>
        <p:spPr>
          <a:xfrm>
            <a:off x="0" y="183246"/>
            <a:ext cx="6096000" cy="1470025"/>
          </a:xfrm>
          <a:solidFill>
            <a:schemeClr val="bg1"/>
          </a:solidFill>
        </p:spPr>
        <p:txBody>
          <a:bodyPr anchor="ctr">
            <a:noAutofit/>
          </a:bodyPr>
          <a:lstStyle/>
          <a:p>
            <a:pPr algn="ctr"/>
            <a:r>
              <a:rPr lang="en-US" sz="3600" dirty="0">
                <a:solidFill>
                  <a:srgbClr val="565656"/>
                </a:solidFill>
                <a:latin typeface="Britannic Bold"/>
              </a:rPr>
              <a:t>NHERI GSC</a:t>
            </a:r>
            <a:br>
              <a:rPr lang="en-US" sz="3600" dirty="0">
                <a:latin typeface="Britannic Bold" panose="020B0903060703020204" pitchFamily="34" charset="77"/>
              </a:rPr>
            </a:br>
            <a:r>
              <a:rPr lang="en-US" sz="3600" dirty="0">
                <a:solidFill>
                  <a:srgbClr val="565656"/>
                </a:solidFill>
                <a:latin typeface="Britannic Bold"/>
              </a:rPr>
              <a:t>March General Meeting</a:t>
            </a:r>
          </a:p>
        </p:txBody>
      </p:sp>
      <p:sp>
        <p:nvSpPr>
          <p:cNvPr id="2" name="TextBox 1">
            <a:extLst>
              <a:ext uri="{FF2B5EF4-FFF2-40B4-BE49-F238E27FC236}">
                <a16:creationId xmlns:a16="http://schemas.microsoft.com/office/drawing/2014/main" id="{61F9CA9B-7DD5-BC95-B4B8-271D3CE444C1}"/>
              </a:ext>
            </a:extLst>
          </p:cNvPr>
          <p:cNvSpPr txBox="1"/>
          <p:nvPr/>
        </p:nvSpPr>
        <p:spPr>
          <a:xfrm>
            <a:off x="6223000" y="2651760"/>
            <a:ext cx="275082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100" dirty="0">
                <a:solidFill>
                  <a:schemeClr val="bg1"/>
                </a:solidFill>
                <a:latin typeface="Britannic Bold"/>
                <a:cs typeface="Calibri"/>
              </a:rPr>
              <a:t>Friday, March 17</a:t>
            </a:r>
          </a:p>
          <a:p>
            <a:pPr algn="ctr"/>
            <a:r>
              <a:rPr lang="en-US" sz="3100" dirty="0">
                <a:solidFill>
                  <a:schemeClr val="bg1"/>
                </a:solidFill>
                <a:latin typeface="Britannic Bold"/>
                <a:cs typeface="Calibri"/>
              </a:rPr>
              <a:t>11:00am CST</a:t>
            </a:r>
          </a:p>
        </p:txBody>
      </p:sp>
    </p:spTree>
    <p:extLst>
      <p:ext uri="{BB962C8B-B14F-4D97-AF65-F5344CB8AC3E}">
        <p14:creationId xmlns:p14="http://schemas.microsoft.com/office/powerpoint/2010/main" val="2566305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1143000"/>
          </a:xfrm>
        </p:spPr>
        <p:txBody>
          <a:bodyPr/>
          <a:lstStyle/>
          <a:p>
            <a:r>
              <a:rPr lang="en-US" b="1" dirty="0">
                <a:solidFill>
                  <a:srgbClr val="C00000"/>
                </a:solidFill>
                <a:latin typeface="Britannic Bold" panose="020B0903060703020204" pitchFamily="34" charset="77"/>
              </a:rPr>
              <a:t>Agenda</a:t>
            </a:r>
          </a:p>
        </p:txBody>
      </p:sp>
      <p:sp>
        <p:nvSpPr>
          <p:cNvPr id="11" name="Content Placeholder 2">
            <a:extLst>
              <a:ext uri="{FF2B5EF4-FFF2-40B4-BE49-F238E27FC236}">
                <a16:creationId xmlns:a16="http://schemas.microsoft.com/office/drawing/2014/main" id="{1B9ADD0E-9F1C-FB42-88B3-7289016050BC}"/>
              </a:ext>
            </a:extLst>
          </p:cNvPr>
          <p:cNvSpPr>
            <a:spLocks noGrp="1"/>
          </p:cNvSpPr>
          <p:nvPr>
            <p:ph idx="1"/>
          </p:nvPr>
        </p:nvSpPr>
        <p:spPr>
          <a:xfrm>
            <a:off x="228600" y="1752600"/>
            <a:ext cx="8686800" cy="4267200"/>
          </a:xfrm>
        </p:spPr>
        <p:txBody>
          <a:bodyPr anchor="ctr">
            <a:noAutofit/>
          </a:bodyPr>
          <a:lstStyle/>
          <a:p>
            <a:pPr marL="0" indent="0">
              <a:spcBef>
                <a:spcPts val="800"/>
              </a:spcBef>
              <a:buNone/>
            </a:pPr>
            <a:r>
              <a:rPr lang="en-US" sz="3600" b="1" dirty="0"/>
              <a:t>12:00-12:05    </a:t>
            </a:r>
            <a:r>
              <a:rPr lang="en-US" sz="3600" dirty="0"/>
              <a:t>Welcome &amp; Announcements</a:t>
            </a:r>
            <a:r>
              <a:rPr lang="en-US" sz="3600" b="1" dirty="0"/>
              <a:t>	</a:t>
            </a:r>
            <a:endParaRPr lang="en-US" sz="3600">
              <a:ea typeface="Calibri"/>
              <a:cs typeface="Calibri"/>
            </a:endParaRPr>
          </a:p>
          <a:p>
            <a:pPr marL="0" indent="0">
              <a:spcBef>
                <a:spcPts val="800"/>
              </a:spcBef>
              <a:buNone/>
            </a:pPr>
            <a:r>
              <a:rPr lang="en-US" sz="3600" b="1" dirty="0"/>
              <a:t>12:05-12:35    </a:t>
            </a:r>
            <a:r>
              <a:rPr lang="en-US" sz="3600" dirty="0"/>
              <a:t>Dr. Marshall Shepherd</a:t>
            </a:r>
            <a:endParaRPr lang="en-US" sz="3600" dirty="0" err="1">
              <a:cs typeface="Calibri"/>
            </a:endParaRPr>
          </a:p>
          <a:p>
            <a:pPr marL="0" indent="0">
              <a:spcBef>
                <a:spcPts val="800"/>
              </a:spcBef>
              <a:buNone/>
            </a:pPr>
            <a:r>
              <a:rPr lang="en-US" sz="3600" b="1" dirty="0"/>
              <a:t>12:35-12:58    </a:t>
            </a:r>
            <a:r>
              <a:rPr lang="en-US" sz="3600" dirty="0"/>
              <a:t>Breakout Rooms</a:t>
            </a:r>
            <a:endParaRPr lang="en-US" sz="3600" dirty="0">
              <a:ea typeface="Calibri"/>
              <a:cs typeface="Calibri"/>
            </a:endParaRPr>
          </a:p>
          <a:p>
            <a:pPr marL="0" indent="0">
              <a:spcBef>
                <a:spcPts val="800"/>
              </a:spcBef>
              <a:buNone/>
            </a:pPr>
            <a:r>
              <a:rPr lang="en-US" sz="3600" b="1" dirty="0"/>
              <a:t>12:58-1:00      </a:t>
            </a:r>
            <a:r>
              <a:rPr lang="en-US" sz="3600" dirty="0"/>
              <a:t>Wrap up</a:t>
            </a:r>
            <a:endParaRPr lang="en-US" sz="3600" dirty="0">
              <a:ea typeface="Calibri"/>
              <a:cs typeface="Calibri"/>
            </a:endParaRPr>
          </a:p>
        </p:txBody>
      </p:sp>
    </p:spTree>
    <p:extLst>
      <p:ext uri="{BB962C8B-B14F-4D97-AF65-F5344CB8AC3E}">
        <p14:creationId xmlns:p14="http://schemas.microsoft.com/office/powerpoint/2010/main" val="2200754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31A86DC-8C4C-5F29-4FCB-E908CAC2C896}"/>
              </a:ext>
            </a:extLst>
          </p:cNvPr>
          <p:cNvPicPr>
            <a:picLocks noChangeAspect="1"/>
          </p:cNvPicPr>
          <p:nvPr/>
        </p:nvPicPr>
        <p:blipFill>
          <a:blip r:embed="rId3">
            <a:alphaModFix amt="10000"/>
          </a:blip>
          <a:stretch>
            <a:fillRect/>
          </a:stretch>
        </p:blipFill>
        <p:spPr>
          <a:xfrm>
            <a:off x="3222625" y="2840723"/>
            <a:ext cx="2698750" cy="3287817"/>
          </a:xfrm>
          <a:prstGeom prst="rect">
            <a:avLst/>
          </a:prstGeom>
        </p:spPr>
      </p:pic>
      <p:pic>
        <p:nvPicPr>
          <p:cNvPr id="10" name="Picture 9">
            <a:extLst>
              <a:ext uri="{FF2B5EF4-FFF2-40B4-BE49-F238E27FC236}">
                <a16:creationId xmlns:a16="http://schemas.microsoft.com/office/drawing/2014/main" id="{5337DB0C-2ECF-A36A-C40C-8F171FCF894C}"/>
              </a:ext>
            </a:extLst>
          </p:cNvPr>
          <p:cNvPicPr>
            <a:picLocks noChangeAspect="1"/>
          </p:cNvPicPr>
          <p:nvPr/>
        </p:nvPicPr>
        <p:blipFill>
          <a:blip r:embed="rId4">
            <a:alphaModFix amt="10000"/>
          </a:blip>
          <a:stretch>
            <a:fillRect/>
          </a:stretch>
        </p:blipFill>
        <p:spPr>
          <a:xfrm>
            <a:off x="25078" y="152400"/>
            <a:ext cx="9144000" cy="3048000"/>
          </a:xfrm>
          <a:prstGeom prst="rect">
            <a:avLst/>
          </a:prstGeom>
        </p:spPr>
      </p:pic>
      <p:sp>
        <p:nvSpPr>
          <p:cNvPr id="3" name="Title 2">
            <a:extLst>
              <a:ext uri="{FF2B5EF4-FFF2-40B4-BE49-F238E27FC236}">
                <a16:creationId xmlns:a16="http://schemas.microsoft.com/office/drawing/2014/main" id="{9CCE0501-F8B7-7041-BB0E-C402BE751EAF}"/>
              </a:ext>
            </a:extLst>
          </p:cNvPr>
          <p:cNvSpPr>
            <a:spLocks noGrp="1"/>
          </p:cNvSpPr>
          <p:nvPr>
            <p:ph type="title"/>
          </p:nvPr>
        </p:nvSpPr>
        <p:spPr>
          <a:xfrm>
            <a:off x="368300" y="266697"/>
            <a:ext cx="8229600" cy="1143000"/>
          </a:xfrm>
        </p:spPr>
        <p:txBody>
          <a:bodyPr>
            <a:normAutofit/>
          </a:bodyPr>
          <a:lstStyle/>
          <a:p>
            <a:r>
              <a:rPr lang="en-US" b="1" dirty="0">
                <a:solidFill>
                  <a:srgbClr val="C00000"/>
                </a:solidFill>
                <a:latin typeface="Britannic Bold" panose="020B0903060703020204" pitchFamily="34" charset="77"/>
              </a:rPr>
              <a:t>Welcome New Members</a:t>
            </a:r>
            <a:endParaRPr lang="en-US" sz="3600" b="1" dirty="0">
              <a:solidFill>
                <a:srgbClr val="C00000"/>
              </a:solidFill>
              <a:latin typeface="Britannic Bold" panose="020B0903060703020204" pitchFamily="34" charset="77"/>
            </a:endParaRPr>
          </a:p>
        </p:txBody>
      </p:sp>
      <p:sp>
        <p:nvSpPr>
          <p:cNvPr id="5" name="TextBox 4">
            <a:extLst>
              <a:ext uri="{FF2B5EF4-FFF2-40B4-BE49-F238E27FC236}">
                <a16:creationId xmlns:a16="http://schemas.microsoft.com/office/drawing/2014/main" id="{5ABE8D52-D570-7700-C3F1-08048811C30A}"/>
              </a:ext>
            </a:extLst>
          </p:cNvPr>
          <p:cNvSpPr txBox="1"/>
          <p:nvPr/>
        </p:nvSpPr>
        <p:spPr>
          <a:xfrm>
            <a:off x="436219" y="5502604"/>
            <a:ext cx="8156679" cy="400110"/>
          </a:xfrm>
          <a:prstGeom prst="rect">
            <a:avLst/>
          </a:prstGeom>
          <a:noFill/>
        </p:spPr>
        <p:txBody>
          <a:bodyPr wrap="square" rtlCol="0">
            <a:spAutoFit/>
          </a:bodyPr>
          <a:lstStyle/>
          <a:p>
            <a:r>
              <a:rPr lang="en-US" sz="2000" dirty="0"/>
              <a:t>*Reach out to </a:t>
            </a:r>
            <a:r>
              <a:rPr lang="en-US" sz="2000" dirty="0">
                <a:hlinkClick r:id="rId5"/>
              </a:rPr>
              <a:t>Faith Nenanya </a:t>
            </a:r>
            <a:r>
              <a:rPr lang="en-US" sz="2000" dirty="0"/>
              <a:t>and </a:t>
            </a:r>
            <a:r>
              <a:rPr lang="en-US" sz="2000" dirty="0">
                <a:hlinkClick r:id="rId6"/>
              </a:rPr>
              <a:t>Sasan Dolati </a:t>
            </a:r>
            <a:r>
              <a:rPr lang="en-US" sz="2000" dirty="0"/>
              <a:t>to learn how to get involved!</a:t>
            </a:r>
          </a:p>
        </p:txBody>
      </p:sp>
      <p:graphicFrame>
        <p:nvGraphicFramePr>
          <p:cNvPr id="9" name="Table 8">
            <a:extLst>
              <a:ext uri="{FF2B5EF4-FFF2-40B4-BE49-F238E27FC236}">
                <a16:creationId xmlns:a16="http://schemas.microsoft.com/office/drawing/2014/main" id="{29B3E0A8-A856-A985-B348-2C516CCE1B94}"/>
              </a:ext>
            </a:extLst>
          </p:cNvPr>
          <p:cNvGraphicFramePr>
            <a:graphicFrameLocks noGrp="1"/>
          </p:cNvGraphicFramePr>
          <p:nvPr>
            <p:extLst>
              <p:ext uri="{D42A27DB-BD31-4B8C-83A1-F6EECF244321}">
                <p14:modId xmlns:p14="http://schemas.microsoft.com/office/powerpoint/2010/main" val="779180803"/>
              </p:ext>
            </p:extLst>
          </p:nvPr>
        </p:nvGraphicFramePr>
        <p:xfrm>
          <a:off x="3048000" y="1676400"/>
          <a:ext cx="3745261" cy="3787719"/>
        </p:xfrm>
        <a:graphic>
          <a:graphicData uri="http://schemas.openxmlformats.org/drawingml/2006/table">
            <a:tbl>
              <a:tblPr firstRow="1" bandRow="1">
                <a:tableStyleId>{5C22544A-7EE6-4342-B048-85BDC9FD1C3A}</a:tableStyleId>
              </a:tblPr>
              <a:tblGrid>
                <a:gridCol w="1243047">
                  <a:extLst>
                    <a:ext uri="{9D8B030D-6E8A-4147-A177-3AD203B41FA5}">
                      <a16:colId xmlns:a16="http://schemas.microsoft.com/office/drawing/2014/main" val="1366365703"/>
                    </a:ext>
                  </a:extLst>
                </a:gridCol>
                <a:gridCol w="2502214">
                  <a:extLst>
                    <a:ext uri="{9D8B030D-6E8A-4147-A177-3AD203B41FA5}">
                      <a16:colId xmlns:a16="http://schemas.microsoft.com/office/drawing/2014/main" val="3920839793"/>
                    </a:ext>
                  </a:extLst>
                </a:gridCol>
              </a:tblGrid>
              <a:tr h="251484">
                <a:tc>
                  <a:txBody>
                    <a:bodyPr/>
                    <a:lstStyle/>
                    <a:p>
                      <a:pPr fontAlgn="b"/>
                      <a:r>
                        <a:rPr lang="en-US" sz="2000" b="1" dirty="0">
                          <a:solidFill>
                            <a:schemeClr val="tx1"/>
                          </a:solidFill>
                          <a:effectLst/>
                        </a:rPr>
                        <a:t>Huy</a:t>
                      </a:r>
                      <a:endParaRPr lang="en-US" sz="2000" b="1">
                        <a:solidFill>
                          <a:schemeClr val="tx1"/>
                        </a:solidFill>
                        <a:effectLst/>
                        <a:latin typeface="Calibri"/>
                      </a:endParaRPr>
                    </a:p>
                  </a:txBody>
                  <a:tcPr marL="9525" marR="9525" marT="9525" marB="0" anchor="b">
                    <a:noFill/>
                  </a:tcPr>
                </a:tc>
                <a:tc>
                  <a:txBody>
                    <a:bodyPr/>
                    <a:lstStyle/>
                    <a:p>
                      <a:pPr fontAlgn="b"/>
                      <a:r>
                        <a:rPr lang="en-US" sz="2000" b="1" dirty="0">
                          <a:solidFill>
                            <a:schemeClr val="tx1"/>
                          </a:solidFill>
                          <a:effectLst/>
                        </a:rPr>
                        <a:t>Pham</a:t>
                      </a:r>
                      <a:endParaRPr lang="en-US" sz="2000" b="1">
                        <a:solidFill>
                          <a:schemeClr val="tx1"/>
                        </a:solidFill>
                        <a:effectLst/>
                        <a:latin typeface="Calibri"/>
                      </a:endParaRPr>
                    </a:p>
                  </a:txBody>
                  <a:tcPr marL="9525" marR="9525" marT="9525" marB="0" anchor="b">
                    <a:noFill/>
                  </a:tcPr>
                </a:tc>
                <a:extLst>
                  <a:ext uri="{0D108BD9-81ED-4DB2-BD59-A6C34878D82A}">
                    <a16:rowId xmlns:a16="http://schemas.microsoft.com/office/drawing/2014/main" val="2583087437"/>
                  </a:ext>
                </a:extLst>
              </a:tr>
              <a:tr h="251484">
                <a:tc>
                  <a:txBody>
                    <a:bodyPr/>
                    <a:lstStyle/>
                    <a:p>
                      <a:pPr fontAlgn="b"/>
                      <a:r>
                        <a:rPr lang="en-US" sz="2000" b="1" dirty="0">
                          <a:effectLst/>
                        </a:rPr>
                        <a:t>Jawed</a:t>
                      </a:r>
                      <a:endParaRPr lang="en-US" sz="2000" b="1">
                        <a:effectLst/>
                        <a:latin typeface="Calibri"/>
                      </a:endParaRPr>
                    </a:p>
                  </a:txBody>
                  <a:tcPr marL="9525" marR="9525" marT="9525" marB="0" anchor="b">
                    <a:noFill/>
                  </a:tcPr>
                </a:tc>
                <a:tc>
                  <a:txBody>
                    <a:bodyPr/>
                    <a:lstStyle/>
                    <a:p>
                      <a:pPr fontAlgn="b"/>
                      <a:r>
                        <a:rPr lang="en-US" sz="2000" b="1" dirty="0">
                          <a:effectLst/>
                        </a:rPr>
                        <a:t>Aslam</a:t>
                      </a:r>
                      <a:endParaRPr lang="en-US" sz="2000" b="1">
                        <a:effectLst/>
                        <a:latin typeface="Calibri"/>
                      </a:endParaRPr>
                    </a:p>
                  </a:txBody>
                  <a:tcPr marL="9525" marR="9525" marT="9525" marB="0" anchor="b">
                    <a:noFill/>
                  </a:tcPr>
                </a:tc>
                <a:extLst>
                  <a:ext uri="{0D108BD9-81ED-4DB2-BD59-A6C34878D82A}">
                    <a16:rowId xmlns:a16="http://schemas.microsoft.com/office/drawing/2014/main" val="1349432749"/>
                  </a:ext>
                </a:extLst>
              </a:tr>
              <a:tr h="310135">
                <a:tc>
                  <a:txBody>
                    <a:bodyPr/>
                    <a:lstStyle/>
                    <a:p>
                      <a:pPr fontAlgn="b"/>
                      <a:r>
                        <a:rPr lang="en-US" sz="2000" b="1" dirty="0">
                          <a:effectLst/>
                        </a:rPr>
                        <a:t>Emmanuel</a:t>
                      </a:r>
                      <a:endParaRPr lang="en-US" sz="2000" b="1">
                        <a:effectLst/>
                        <a:latin typeface="Calibri"/>
                      </a:endParaRPr>
                    </a:p>
                  </a:txBody>
                  <a:tcPr marL="9525" marR="9525" marT="9525" marB="0" anchor="b">
                    <a:noFill/>
                  </a:tcPr>
                </a:tc>
                <a:tc>
                  <a:txBody>
                    <a:bodyPr/>
                    <a:lstStyle/>
                    <a:p>
                      <a:pPr fontAlgn="b"/>
                      <a:r>
                        <a:rPr lang="en-US" sz="2000" b="1" dirty="0">
                          <a:effectLst/>
                        </a:rPr>
                        <a:t>Zamora Romero</a:t>
                      </a:r>
                      <a:endParaRPr lang="en-US" sz="2000" b="1">
                        <a:effectLst/>
                        <a:latin typeface="Calibri"/>
                      </a:endParaRPr>
                    </a:p>
                  </a:txBody>
                  <a:tcPr marL="9525" marR="9525" marT="9525" marB="0" anchor="b">
                    <a:noFill/>
                  </a:tcPr>
                </a:tc>
                <a:extLst>
                  <a:ext uri="{0D108BD9-81ED-4DB2-BD59-A6C34878D82A}">
                    <a16:rowId xmlns:a16="http://schemas.microsoft.com/office/drawing/2014/main" val="1048181774"/>
                  </a:ext>
                </a:extLst>
              </a:tr>
              <a:tr h="251484">
                <a:tc>
                  <a:txBody>
                    <a:bodyPr/>
                    <a:lstStyle/>
                    <a:p>
                      <a:pPr fontAlgn="b"/>
                      <a:r>
                        <a:rPr lang="en-US" sz="2000" b="1" dirty="0">
                          <a:effectLst/>
                        </a:rPr>
                        <a:t>Farida</a:t>
                      </a:r>
                      <a:endParaRPr lang="en-US" sz="2000" b="1">
                        <a:effectLst/>
                        <a:latin typeface="Calibri"/>
                      </a:endParaRPr>
                    </a:p>
                  </a:txBody>
                  <a:tcPr marL="9525" marR="9525" marT="9525" marB="0" anchor="b">
                    <a:noFill/>
                  </a:tcPr>
                </a:tc>
                <a:tc>
                  <a:txBody>
                    <a:bodyPr/>
                    <a:lstStyle/>
                    <a:p>
                      <a:pPr fontAlgn="b"/>
                      <a:r>
                        <a:rPr lang="en-US" sz="2000" b="1" dirty="0" err="1">
                          <a:effectLst/>
                        </a:rPr>
                        <a:t>Sehili</a:t>
                      </a:r>
                      <a:endParaRPr lang="en-US" sz="2000" b="1">
                        <a:effectLst/>
                        <a:latin typeface="Calibri"/>
                      </a:endParaRPr>
                    </a:p>
                  </a:txBody>
                  <a:tcPr marL="9525" marR="9525" marT="9525" marB="0" anchor="b">
                    <a:noFill/>
                  </a:tcPr>
                </a:tc>
                <a:extLst>
                  <a:ext uri="{0D108BD9-81ED-4DB2-BD59-A6C34878D82A}">
                    <a16:rowId xmlns:a16="http://schemas.microsoft.com/office/drawing/2014/main" val="2008802293"/>
                  </a:ext>
                </a:extLst>
              </a:tr>
              <a:tr h="251484">
                <a:tc>
                  <a:txBody>
                    <a:bodyPr/>
                    <a:lstStyle/>
                    <a:p>
                      <a:pPr fontAlgn="b"/>
                      <a:r>
                        <a:rPr lang="en-US" sz="2000" b="1" dirty="0" err="1">
                          <a:effectLst/>
                        </a:rPr>
                        <a:t>Audrika</a:t>
                      </a:r>
                      <a:endParaRPr lang="en-US" sz="2000" b="1">
                        <a:effectLst/>
                        <a:latin typeface="Calibri"/>
                      </a:endParaRPr>
                    </a:p>
                  </a:txBody>
                  <a:tcPr marL="9525" marR="9525" marT="9525" marB="0" anchor="b">
                    <a:noFill/>
                  </a:tcPr>
                </a:tc>
                <a:tc>
                  <a:txBody>
                    <a:bodyPr/>
                    <a:lstStyle/>
                    <a:p>
                      <a:pPr fontAlgn="b"/>
                      <a:r>
                        <a:rPr lang="en-US" sz="2000" b="1" dirty="0">
                          <a:effectLst/>
                        </a:rPr>
                        <a:t>Nahian</a:t>
                      </a:r>
                      <a:endParaRPr lang="en-US" sz="2000" b="1">
                        <a:effectLst/>
                        <a:latin typeface="Calibri"/>
                      </a:endParaRPr>
                    </a:p>
                  </a:txBody>
                  <a:tcPr marL="9525" marR="9525" marT="9525" marB="0" anchor="b">
                    <a:noFill/>
                  </a:tcPr>
                </a:tc>
                <a:extLst>
                  <a:ext uri="{0D108BD9-81ED-4DB2-BD59-A6C34878D82A}">
                    <a16:rowId xmlns:a16="http://schemas.microsoft.com/office/drawing/2014/main" val="2889055552"/>
                  </a:ext>
                </a:extLst>
              </a:tr>
              <a:tr h="251484">
                <a:tc>
                  <a:txBody>
                    <a:bodyPr/>
                    <a:lstStyle/>
                    <a:p>
                      <a:pPr fontAlgn="b"/>
                      <a:r>
                        <a:rPr lang="en-US" sz="2000" b="1" dirty="0">
                          <a:effectLst/>
                        </a:rPr>
                        <a:t>Michael</a:t>
                      </a:r>
                      <a:endParaRPr lang="en-US" sz="2000" b="1">
                        <a:effectLst/>
                        <a:latin typeface="Calibri"/>
                      </a:endParaRPr>
                    </a:p>
                  </a:txBody>
                  <a:tcPr marL="9525" marR="9525" marT="9525" marB="0" anchor="b">
                    <a:noFill/>
                  </a:tcPr>
                </a:tc>
                <a:tc>
                  <a:txBody>
                    <a:bodyPr/>
                    <a:lstStyle/>
                    <a:p>
                      <a:pPr fontAlgn="b"/>
                      <a:r>
                        <a:rPr lang="en-US" sz="2000" b="1" dirty="0">
                          <a:effectLst/>
                        </a:rPr>
                        <a:t>Byrne</a:t>
                      </a:r>
                      <a:endParaRPr lang="en-US" sz="2000" b="1">
                        <a:effectLst/>
                        <a:latin typeface="Calibri"/>
                      </a:endParaRPr>
                    </a:p>
                  </a:txBody>
                  <a:tcPr marL="9525" marR="9525" marT="9525" marB="0" anchor="b">
                    <a:noFill/>
                  </a:tcPr>
                </a:tc>
                <a:extLst>
                  <a:ext uri="{0D108BD9-81ED-4DB2-BD59-A6C34878D82A}">
                    <a16:rowId xmlns:a16="http://schemas.microsoft.com/office/drawing/2014/main" val="2855579273"/>
                  </a:ext>
                </a:extLst>
              </a:tr>
              <a:tr h="251484">
                <a:tc>
                  <a:txBody>
                    <a:bodyPr/>
                    <a:lstStyle/>
                    <a:p>
                      <a:pPr fontAlgn="b"/>
                      <a:r>
                        <a:rPr lang="en-US" sz="2000" b="1" dirty="0">
                          <a:effectLst/>
                        </a:rPr>
                        <a:t>Rashid </a:t>
                      </a:r>
                      <a:endParaRPr lang="en-US" sz="2000" b="1">
                        <a:effectLst/>
                        <a:latin typeface="Calibri"/>
                      </a:endParaRPr>
                    </a:p>
                  </a:txBody>
                  <a:tcPr marL="9525" marR="9525" marT="9525" marB="0" anchor="b">
                    <a:noFill/>
                  </a:tcPr>
                </a:tc>
                <a:tc>
                  <a:txBody>
                    <a:bodyPr/>
                    <a:lstStyle/>
                    <a:p>
                      <a:pPr fontAlgn="b"/>
                      <a:r>
                        <a:rPr lang="en-US" sz="2000" b="1" dirty="0">
                          <a:effectLst/>
                        </a:rPr>
                        <a:t>Shams</a:t>
                      </a:r>
                      <a:endParaRPr lang="en-US" sz="2000" b="1">
                        <a:effectLst/>
                        <a:latin typeface="Calibri"/>
                      </a:endParaRPr>
                    </a:p>
                  </a:txBody>
                  <a:tcPr marL="9525" marR="9525" marT="9525" marB="0" anchor="b">
                    <a:noFill/>
                  </a:tcPr>
                </a:tc>
                <a:extLst>
                  <a:ext uri="{0D108BD9-81ED-4DB2-BD59-A6C34878D82A}">
                    <a16:rowId xmlns:a16="http://schemas.microsoft.com/office/drawing/2014/main" val="3175749398"/>
                  </a:ext>
                </a:extLst>
              </a:tr>
              <a:tr h="251484">
                <a:tc>
                  <a:txBody>
                    <a:bodyPr/>
                    <a:lstStyle/>
                    <a:p>
                      <a:pPr fontAlgn="b"/>
                      <a:r>
                        <a:rPr lang="en-US" sz="2000" b="1" dirty="0">
                          <a:effectLst/>
                        </a:rPr>
                        <a:t>Lisa</a:t>
                      </a:r>
                      <a:endParaRPr lang="en-US" sz="2000" b="1">
                        <a:effectLst/>
                        <a:latin typeface="Calibri"/>
                      </a:endParaRPr>
                    </a:p>
                  </a:txBody>
                  <a:tcPr marL="9525" marR="9525" marT="9525" marB="0" anchor="b">
                    <a:noFill/>
                  </a:tcPr>
                </a:tc>
                <a:tc>
                  <a:txBody>
                    <a:bodyPr/>
                    <a:lstStyle/>
                    <a:p>
                      <a:pPr fontAlgn="b"/>
                      <a:r>
                        <a:rPr lang="en-US" sz="2000" b="1" dirty="0">
                          <a:effectLst/>
                        </a:rPr>
                        <a:t>Wang</a:t>
                      </a:r>
                      <a:endParaRPr lang="en-US" sz="2000" b="1">
                        <a:effectLst/>
                        <a:latin typeface="Calibri"/>
                      </a:endParaRPr>
                    </a:p>
                  </a:txBody>
                  <a:tcPr marL="9525" marR="9525" marT="9525" marB="0" anchor="b">
                    <a:noFill/>
                  </a:tcPr>
                </a:tc>
                <a:extLst>
                  <a:ext uri="{0D108BD9-81ED-4DB2-BD59-A6C34878D82A}">
                    <a16:rowId xmlns:a16="http://schemas.microsoft.com/office/drawing/2014/main" val="498482137"/>
                  </a:ext>
                </a:extLst>
              </a:tr>
              <a:tr h="251484">
                <a:tc>
                  <a:txBody>
                    <a:bodyPr/>
                    <a:lstStyle/>
                    <a:p>
                      <a:pPr fontAlgn="b"/>
                      <a:r>
                        <a:rPr lang="en-US" sz="2000" b="1" dirty="0">
                          <a:effectLst/>
                        </a:rPr>
                        <a:t>Samira</a:t>
                      </a:r>
                      <a:endParaRPr lang="en-US" sz="2000" b="1">
                        <a:effectLst/>
                        <a:latin typeface="Calibri"/>
                      </a:endParaRPr>
                    </a:p>
                  </a:txBody>
                  <a:tcPr marL="9525" marR="9525" marT="9525" marB="0" anchor="b">
                    <a:noFill/>
                  </a:tcPr>
                </a:tc>
                <a:tc>
                  <a:txBody>
                    <a:bodyPr/>
                    <a:lstStyle/>
                    <a:p>
                      <a:pPr fontAlgn="b"/>
                      <a:r>
                        <a:rPr lang="en-US" sz="2000" b="1" dirty="0" err="1">
                          <a:effectLst/>
                        </a:rPr>
                        <a:t>Tafazzol</a:t>
                      </a:r>
                      <a:endParaRPr lang="en-US" sz="2000" b="1">
                        <a:effectLst/>
                        <a:latin typeface="Calibri"/>
                      </a:endParaRPr>
                    </a:p>
                  </a:txBody>
                  <a:tcPr marL="9525" marR="9525" marT="9525" marB="0" anchor="b">
                    <a:noFill/>
                  </a:tcPr>
                </a:tc>
                <a:extLst>
                  <a:ext uri="{0D108BD9-81ED-4DB2-BD59-A6C34878D82A}">
                    <a16:rowId xmlns:a16="http://schemas.microsoft.com/office/drawing/2014/main" val="3298923848"/>
                  </a:ext>
                </a:extLst>
              </a:tr>
              <a:tr h="330144">
                <a:tc>
                  <a:txBody>
                    <a:bodyPr/>
                    <a:lstStyle/>
                    <a:p>
                      <a:pPr fontAlgn="b"/>
                      <a:r>
                        <a:rPr lang="en-US" sz="2000" b="1" dirty="0">
                          <a:effectLst/>
                        </a:rPr>
                        <a:t>Umar</a:t>
                      </a:r>
                      <a:endParaRPr lang="en-US" sz="2000" b="1">
                        <a:effectLst/>
                        <a:latin typeface="Calibri"/>
                      </a:endParaRPr>
                    </a:p>
                  </a:txBody>
                  <a:tcPr marL="9525" marR="9525" marT="9525" marB="0" anchor="b">
                    <a:noFill/>
                  </a:tcPr>
                </a:tc>
                <a:tc>
                  <a:txBody>
                    <a:bodyPr/>
                    <a:lstStyle/>
                    <a:p>
                      <a:pPr fontAlgn="b"/>
                      <a:r>
                        <a:rPr lang="en-US" sz="2000" b="1" err="1">
                          <a:effectLst/>
                        </a:rPr>
                        <a:t>Khayaz</a:t>
                      </a:r>
                      <a:endParaRPr lang="en-US" sz="2000" b="1">
                        <a:effectLst/>
                        <a:latin typeface="Calibri"/>
                      </a:endParaRPr>
                    </a:p>
                  </a:txBody>
                  <a:tcPr marL="9525" marR="9525" marT="9525" marB="0" anchor="b">
                    <a:noFill/>
                  </a:tcPr>
                </a:tc>
                <a:extLst>
                  <a:ext uri="{0D108BD9-81ED-4DB2-BD59-A6C34878D82A}">
                    <a16:rowId xmlns:a16="http://schemas.microsoft.com/office/drawing/2014/main" val="2369351814"/>
                  </a:ext>
                </a:extLst>
              </a:tr>
              <a:tr h="310135">
                <a:tc>
                  <a:txBody>
                    <a:bodyPr/>
                    <a:lstStyle/>
                    <a:p>
                      <a:pPr fontAlgn="b"/>
                      <a:r>
                        <a:rPr lang="en-US" sz="2000" b="1" dirty="0">
                          <a:effectLst/>
                        </a:rPr>
                        <a:t>Sebastiao</a:t>
                      </a:r>
                      <a:endParaRPr lang="en-US" sz="2000" b="1">
                        <a:effectLst/>
                        <a:latin typeface="Calibri"/>
                      </a:endParaRPr>
                    </a:p>
                  </a:txBody>
                  <a:tcPr marL="9525" marR="9525" marT="9525" marB="0" anchor="b">
                    <a:noFill/>
                  </a:tcPr>
                </a:tc>
                <a:tc>
                  <a:txBody>
                    <a:bodyPr/>
                    <a:lstStyle/>
                    <a:p>
                      <a:pPr fontAlgn="b"/>
                      <a:r>
                        <a:rPr lang="en-US" sz="2000" b="1" dirty="0">
                          <a:effectLst/>
                        </a:rPr>
                        <a:t>Appleton Figueira</a:t>
                      </a:r>
                      <a:endParaRPr lang="en-US" sz="2000" b="1">
                        <a:effectLst/>
                        <a:latin typeface="Calibri"/>
                      </a:endParaRPr>
                    </a:p>
                  </a:txBody>
                  <a:tcPr marL="9525" marR="9525" marT="9525" marB="0" anchor="b">
                    <a:noFill/>
                  </a:tcPr>
                </a:tc>
                <a:extLst>
                  <a:ext uri="{0D108BD9-81ED-4DB2-BD59-A6C34878D82A}">
                    <a16:rowId xmlns:a16="http://schemas.microsoft.com/office/drawing/2014/main" val="203635820"/>
                  </a:ext>
                </a:extLst>
              </a:tr>
              <a:tr h="251484">
                <a:tc>
                  <a:txBody>
                    <a:bodyPr/>
                    <a:lstStyle/>
                    <a:p>
                      <a:pPr fontAlgn="b"/>
                      <a:r>
                        <a:rPr lang="en-US" sz="2000" b="1" dirty="0">
                          <a:effectLst/>
                        </a:rPr>
                        <a:t>Faustina</a:t>
                      </a:r>
                      <a:endParaRPr lang="en-US" sz="2000" b="1">
                        <a:effectLst/>
                        <a:latin typeface="Calibri"/>
                      </a:endParaRPr>
                    </a:p>
                  </a:txBody>
                  <a:tcPr marL="9525" marR="9525" marT="9525" marB="0" anchor="b">
                    <a:noFill/>
                  </a:tcPr>
                </a:tc>
                <a:tc>
                  <a:txBody>
                    <a:bodyPr/>
                    <a:lstStyle/>
                    <a:p>
                      <a:pPr fontAlgn="b"/>
                      <a:r>
                        <a:rPr lang="en-US" sz="2000" b="1" dirty="0">
                          <a:effectLst/>
                        </a:rPr>
                        <a:t>Owusu</a:t>
                      </a:r>
                      <a:endParaRPr lang="en-US" sz="2000" b="1" dirty="0">
                        <a:effectLst/>
                        <a:latin typeface="Calibri"/>
                      </a:endParaRPr>
                    </a:p>
                  </a:txBody>
                  <a:tcPr marL="9525" marR="9525" marT="9525" marB="0" anchor="b">
                    <a:noFill/>
                  </a:tcPr>
                </a:tc>
                <a:extLst>
                  <a:ext uri="{0D108BD9-81ED-4DB2-BD59-A6C34878D82A}">
                    <a16:rowId xmlns:a16="http://schemas.microsoft.com/office/drawing/2014/main" val="409957716"/>
                  </a:ext>
                </a:extLst>
              </a:tr>
            </a:tbl>
          </a:graphicData>
        </a:graphic>
      </p:graphicFrame>
    </p:spTree>
    <p:extLst>
      <p:ext uri="{BB962C8B-B14F-4D97-AF65-F5344CB8AC3E}">
        <p14:creationId xmlns:p14="http://schemas.microsoft.com/office/powerpoint/2010/main" val="1150261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picture containing application&#10;&#10;Description automatically generated">
            <a:extLst>
              <a:ext uri="{FF2B5EF4-FFF2-40B4-BE49-F238E27FC236}">
                <a16:creationId xmlns:a16="http://schemas.microsoft.com/office/drawing/2014/main" id="{0F4956EB-60A6-BAAA-3256-F1F0AC49455F}"/>
              </a:ext>
            </a:extLst>
          </p:cNvPr>
          <p:cNvPicPr>
            <a:picLocks noChangeAspect="1"/>
          </p:cNvPicPr>
          <p:nvPr/>
        </p:nvPicPr>
        <p:blipFill>
          <a:blip r:embed="rId3"/>
          <a:stretch>
            <a:fillRect/>
          </a:stretch>
        </p:blipFill>
        <p:spPr>
          <a:xfrm>
            <a:off x="449197" y="972857"/>
            <a:ext cx="8075531" cy="5197410"/>
          </a:xfrm>
          <a:prstGeom prst="rect">
            <a:avLst/>
          </a:prstGeom>
        </p:spPr>
      </p:pic>
      <p:sp>
        <p:nvSpPr>
          <p:cNvPr id="3" name="Title 2">
            <a:extLst>
              <a:ext uri="{FF2B5EF4-FFF2-40B4-BE49-F238E27FC236}">
                <a16:creationId xmlns:a16="http://schemas.microsoft.com/office/drawing/2014/main" id="{9CCE0501-F8B7-7041-BB0E-C402BE751EAF}"/>
              </a:ext>
            </a:extLst>
          </p:cNvPr>
          <p:cNvSpPr>
            <a:spLocks noGrp="1"/>
          </p:cNvSpPr>
          <p:nvPr>
            <p:ph type="title"/>
          </p:nvPr>
        </p:nvSpPr>
        <p:spPr>
          <a:xfrm>
            <a:off x="368300" y="266697"/>
            <a:ext cx="8229600" cy="1143000"/>
          </a:xfrm>
        </p:spPr>
        <p:txBody>
          <a:bodyPr>
            <a:normAutofit/>
          </a:bodyPr>
          <a:lstStyle/>
          <a:p>
            <a:r>
              <a:rPr lang="en-US" b="1" dirty="0">
                <a:solidFill>
                  <a:srgbClr val="C00000"/>
                </a:solidFill>
                <a:latin typeface="Britannic Bold"/>
              </a:rPr>
              <a:t>Welcome New Vice-Elects!</a:t>
            </a:r>
            <a:endParaRPr lang="en-US" sz="3600" b="1" dirty="0">
              <a:solidFill>
                <a:srgbClr val="C00000"/>
              </a:solidFill>
              <a:latin typeface="Britannic Bold" panose="020B0903060703020204" pitchFamily="34" charset="77"/>
            </a:endParaRPr>
          </a:p>
        </p:txBody>
      </p:sp>
    </p:spTree>
    <p:extLst>
      <p:ext uri="{BB962C8B-B14F-4D97-AF65-F5344CB8AC3E}">
        <p14:creationId xmlns:p14="http://schemas.microsoft.com/office/powerpoint/2010/main" val="104590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1" name="Title 2">
            <a:extLst>
              <a:ext uri="{FF2B5EF4-FFF2-40B4-BE49-F238E27FC236}">
                <a16:creationId xmlns:a16="http://schemas.microsoft.com/office/drawing/2014/main" id="{ABFE116C-234D-B76F-4D38-A2DD7B50B550}"/>
              </a:ext>
            </a:extLst>
          </p:cNvPr>
          <p:cNvSpPr txBox="1">
            <a:spLocks/>
          </p:cNvSpPr>
          <p:nvPr/>
        </p:nvSpPr>
        <p:spPr>
          <a:xfrm>
            <a:off x="368300" y="26669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rgbClr val="C00000"/>
                </a:solidFill>
                <a:latin typeface="Britannic Bold" panose="020B0903060703020204" pitchFamily="34" charset="77"/>
              </a:rPr>
              <a:t>NHERI GSC Mini-Conference</a:t>
            </a:r>
            <a:endParaRPr lang="en-US" sz="3600" b="1">
              <a:solidFill>
                <a:srgbClr val="C00000"/>
              </a:solidFill>
              <a:latin typeface="Britannic Bold" panose="020B0903060703020204" pitchFamily="34" charset="77"/>
            </a:endParaRPr>
          </a:p>
        </p:txBody>
      </p:sp>
      <p:sp>
        <p:nvSpPr>
          <p:cNvPr id="4" name="Content Placeholder 2">
            <a:extLst>
              <a:ext uri="{FF2B5EF4-FFF2-40B4-BE49-F238E27FC236}">
                <a16:creationId xmlns:a16="http://schemas.microsoft.com/office/drawing/2014/main" id="{7A4B029D-BB7E-97DF-FFE5-A1C18BBFCAD8}"/>
              </a:ext>
            </a:extLst>
          </p:cNvPr>
          <p:cNvSpPr txBox="1">
            <a:spLocks/>
          </p:cNvSpPr>
          <p:nvPr/>
        </p:nvSpPr>
        <p:spPr>
          <a:xfrm>
            <a:off x="228600" y="1752600"/>
            <a:ext cx="4409440" cy="4267200"/>
          </a:xfrm>
          <a:prstGeom prst="rect">
            <a:avLst/>
          </a:prstGeom>
          <a:noFill/>
          <a:ln>
            <a:noFill/>
          </a:ln>
        </p:spPr>
        <p:txBody>
          <a:bodyPr spcFirstLastPara="1" vert="horz" wrap="square" lIns="91425" tIns="45700" rIns="91425" bIns="45700" rtlCol="0" anchor="ctr" anchorCtr="0">
            <a:noAutofit/>
          </a:bodyPr>
          <a:lstStyle>
            <a:lvl1pPr marL="457200" lvl="0" indent="-342900" algn="l" defTabSz="914400" rtl="0" eaLnBrk="1" latinLnBrk="0" hangingPunct="1">
              <a:lnSpc>
                <a:spcPct val="100000"/>
              </a:lnSpc>
              <a:spcBef>
                <a:spcPts val="360"/>
              </a:spcBef>
              <a:spcAft>
                <a:spcPts val="0"/>
              </a:spcAft>
              <a:buClr>
                <a:schemeClr val="dk1"/>
              </a:buClr>
              <a:buSzPts val="1800"/>
              <a:buFont typeface="Arial" panose="020B0604020202020204" pitchFamily="34" charset="0"/>
              <a:buChar char="•"/>
              <a:defRPr sz="3200" kern="1200">
                <a:solidFill>
                  <a:schemeClr val="tx1"/>
                </a:solidFill>
                <a:latin typeface="+mn-lt"/>
                <a:ea typeface="+mn-ea"/>
                <a:cs typeface="+mn-cs"/>
              </a:defRPr>
            </a:lvl1pPr>
            <a:lvl2pPr marL="914400" lvl="1" indent="-342900" algn="l" defTabSz="914400" rtl="0" eaLnBrk="1" latinLnBrk="0" hangingPunct="1">
              <a:lnSpc>
                <a:spcPct val="100000"/>
              </a:lnSpc>
              <a:spcBef>
                <a:spcPts val="360"/>
              </a:spcBef>
              <a:spcAft>
                <a:spcPts val="0"/>
              </a:spcAft>
              <a:buClr>
                <a:schemeClr val="dk1"/>
              </a:buClr>
              <a:buSzPts val="1800"/>
              <a:buFont typeface="Arial" panose="020B0604020202020204" pitchFamily="34" charset="0"/>
              <a:buChar char="–"/>
              <a:defRPr sz="2800" kern="1200">
                <a:solidFill>
                  <a:schemeClr val="tx1"/>
                </a:solidFill>
                <a:latin typeface="+mn-lt"/>
                <a:ea typeface="+mn-ea"/>
                <a:cs typeface="+mn-cs"/>
              </a:defRPr>
            </a:lvl2pPr>
            <a:lvl3pPr marL="1371600" lvl="2" indent="-342900" algn="l" defTabSz="914400" rtl="0" eaLnBrk="1" latinLnBrk="0" hangingPunct="1">
              <a:lnSpc>
                <a:spcPct val="100000"/>
              </a:lnSpc>
              <a:spcBef>
                <a:spcPts val="360"/>
              </a:spcBef>
              <a:spcAft>
                <a:spcPts val="0"/>
              </a:spcAft>
              <a:buClr>
                <a:schemeClr val="dk1"/>
              </a:buClr>
              <a:buSzPts val="1800"/>
              <a:buFont typeface="Arial" panose="020B0604020202020204" pitchFamily="34" charset="0"/>
              <a:buChar char="•"/>
              <a:defRPr sz="2400" kern="1200">
                <a:solidFill>
                  <a:schemeClr val="tx1"/>
                </a:solidFill>
                <a:latin typeface="+mn-lt"/>
                <a:ea typeface="+mn-ea"/>
                <a:cs typeface="+mn-cs"/>
              </a:defRPr>
            </a:lvl3pPr>
            <a:lvl4pPr marL="1828800" lvl="3" indent="-342900" algn="l" defTabSz="914400" rtl="0" eaLnBrk="1" latinLnBrk="0" hangingPunct="1">
              <a:lnSpc>
                <a:spcPct val="100000"/>
              </a:lnSpc>
              <a:spcBef>
                <a:spcPts val="360"/>
              </a:spcBef>
              <a:spcAft>
                <a:spcPts val="0"/>
              </a:spcAft>
              <a:buClr>
                <a:schemeClr val="dk1"/>
              </a:buClr>
              <a:buSzPts val="1800"/>
              <a:buFont typeface="Arial" panose="020B0604020202020204" pitchFamily="34" charset="0"/>
              <a:buChar char="–"/>
              <a:defRPr sz="2000" kern="1200">
                <a:solidFill>
                  <a:schemeClr val="tx1"/>
                </a:solidFill>
                <a:latin typeface="+mn-lt"/>
                <a:ea typeface="+mn-ea"/>
                <a:cs typeface="+mn-cs"/>
              </a:defRPr>
            </a:lvl4pPr>
            <a:lvl5pPr marL="2286000" lvl="4" indent="-342900" algn="l" defTabSz="914400" rtl="0" eaLnBrk="1" latinLnBrk="0" hangingPunct="1">
              <a:lnSpc>
                <a:spcPct val="100000"/>
              </a:lnSpc>
              <a:spcBef>
                <a:spcPts val="360"/>
              </a:spcBef>
              <a:spcAft>
                <a:spcPts val="0"/>
              </a:spcAft>
              <a:buClr>
                <a:schemeClr val="dk1"/>
              </a:buClr>
              <a:buSzPts val="1800"/>
              <a:buFont typeface="Arial" panose="020B0604020202020204" pitchFamily="34" charset="0"/>
              <a:buChar char="»"/>
              <a:defRPr sz="2000" kern="1200">
                <a:solidFill>
                  <a:schemeClr val="tx1"/>
                </a:solidFill>
                <a:latin typeface="+mn-lt"/>
                <a:ea typeface="+mn-ea"/>
                <a:cs typeface="+mn-cs"/>
              </a:defRPr>
            </a:lvl5pPr>
            <a:lvl6pPr marL="2743200" lvl="5" indent="-342900" algn="l" defTabSz="914400" rtl="0" eaLnBrk="1" latinLnBrk="0" hangingPunct="1">
              <a:lnSpc>
                <a:spcPct val="100000"/>
              </a:lnSpc>
              <a:spcBef>
                <a:spcPts val="360"/>
              </a:spcBef>
              <a:spcAft>
                <a:spcPts val="0"/>
              </a:spcAft>
              <a:buClr>
                <a:schemeClr val="dk1"/>
              </a:buClr>
              <a:buSzPts val="1800"/>
              <a:buFont typeface="Arial" panose="020B0604020202020204" pitchFamily="34" charset="0"/>
              <a:buChar char="•"/>
              <a:defRPr sz="2000" kern="1200">
                <a:solidFill>
                  <a:schemeClr val="tx1"/>
                </a:solidFill>
                <a:latin typeface="+mn-lt"/>
                <a:ea typeface="+mn-ea"/>
                <a:cs typeface="+mn-cs"/>
              </a:defRPr>
            </a:lvl6pPr>
            <a:lvl7pPr marL="3200400" lvl="6" indent="-342900" algn="l" defTabSz="914400" rtl="0" eaLnBrk="1" latinLnBrk="0" hangingPunct="1">
              <a:lnSpc>
                <a:spcPct val="100000"/>
              </a:lnSpc>
              <a:spcBef>
                <a:spcPts val="360"/>
              </a:spcBef>
              <a:spcAft>
                <a:spcPts val="0"/>
              </a:spcAft>
              <a:buClr>
                <a:schemeClr val="dk1"/>
              </a:buClr>
              <a:buSzPts val="1800"/>
              <a:buFont typeface="Arial" panose="020B0604020202020204" pitchFamily="34" charset="0"/>
              <a:buChar char="•"/>
              <a:defRPr sz="2000" kern="1200">
                <a:solidFill>
                  <a:schemeClr val="tx1"/>
                </a:solidFill>
                <a:latin typeface="+mn-lt"/>
                <a:ea typeface="+mn-ea"/>
                <a:cs typeface="+mn-cs"/>
              </a:defRPr>
            </a:lvl7pPr>
            <a:lvl8pPr marL="3657600" lvl="7" indent="-342900" algn="l" defTabSz="914400" rtl="0" eaLnBrk="1" latinLnBrk="0" hangingPunct="1">
              <a:lnSpc>
                <a:spcPct val="100000"/>
              </a:lnSpc>
              <a:spcBef>
                <a:spcPts val="360"/>
              </a:spcBef>
              <a:spcAft>
                <a:spcPts val="0"/>
              </a:spcAft>
              <a:buClr>
                <a:schemeClr val="dk1"/>
              </a:buClr>
              <a:buSzPts val="1800"/>
              <a:buFont typeface="Arial" panose="020B0604020202020204" pitchFamily="34" charset="0"/>
              <a:buChar char="•"/>
              <a:defRPr sz="2000" kern="1200">
                <a:solidFill>
                  <a:schemeClr val="tx1"/>
                </a:solidFill>
                <a:latin typeface="+mn-lt"/>
                <a:ea typeface="+mn-ea"/>
                <a:cs typeface="+mn-cs"/>
              </a:defRPr>
            </a:lvl8pPr>
            <a:lvl9pPr marL="4114800" lvl="8" indent="-342900" algn="l" defTabSz="914400" rtl="0" eaLnBrk="1" latinLnBrk="0" hangingPunct="1">
              <a:lnSpc>
                <a:spcPct val="100000"/>
              </a:lnSpc>
              <a:spcBef>
                <a:spcPts val="360"/>
              </a:spcBef>
              <a:spcAft>
                <a:spcPts val="0"/>
              </a:spcAft>
              <a:buClr>
                <a:schemeClr val="dk1"/>
              </a:buClr>
              <a:buSzPts val="1800"/>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800"/>
              </a:spcBef>
              <a:buNone/>
            </a:pPr>
            <a:r>
              <a:rPr lang="en-US" sz="3600" b="1" dirty="0">
                <a:ea typeface="Calibri"/>
                <a:cs typeface="Calibri"/>
              </a:rPr>
              <a:t>Please join us at the inaugural NHERI GSC Mini-Conference!</a:t>
            </a:r>
            <a:endParaRPr lang="en-US"/>
          </a:p>
          <a:p>
            <a:pPr marL="0" indent="0" algn="ctr">
              <a:spcBef>
                <a:spcPts val="800"/>
              </a:spcBef>
              <a:buNone/>
            </a:pPr>
            <a:r>
              <a:rPr lang="en-US" sz="3600" dirty="0">
                <a:ea typeface="Calibri"/>
                <a:cs typeface="Calibri"/>
              </a:rPr>
              <a:t>Friday, May 26, 2023</a:t>
            </a:r>
          </a:p>
          <a:p>
            <a:pPr marL="0" indent="0" algn="ctr">
              <a:spcBef>
                <a:spcPts val="800"/>
              </a:spcBef>
              <a:buNone/>
            </a:pPr>
            <a:endParaRPr lang="en-US" sz="3600" dirty="0">
              <a:ea typeface="Calibri"/>
              <a:cs typeface="Calibri"/>
            </a:endParaRPr>
          </a:p>
          <a:p>
            <a:pPr marL="0" indent="0" algn="ctr">
              <a:spcBef>
                <a:spcPts val="800"/>
              </a:spcBef>
              <a:buNone/>
            </a:pPr>
            <a:r>
              <a:rPr lang="en-US" sz="3600" dirty="0">
                <a:ea typeface="Calibri"/>
                <a:cs typeface="Calibri"/>
              </a:rPr>
              <a:t>Full program forthcoming</a:t>
            </a:r>
          </a:p>
          <a:p>
            <a:pPr marL="0" indent="0" algn="ctr">
              <a:spcBef>
                <a:spcPts val="800"/>
              </a:spcBef>
              <a:buNone/>
            </a:pPr>
            <a:r>
              <a:rPr lang="en-US" sz="3600" b="1" dirty="0">
                <a:ea typeface="Calibri"/>
                <a:cs typeface="Calibri"/>
              </a:rPr>
              <a:t>Register here!</a:t>
            </a:r>
          </a:p>
        </p:txBody>
      </p:sp>
      <p:pic>
        <p:nvPicPr>
          <p:cNvPr id="5" name="Picture 5" descr="Qr code&#10;&#10;Description automatically generated">
            <a:extLst>
              <a:ext uri="{FF2B5EF4-FFF2-40B4-BE49-F238E27FC236}">
                <a16:creationId xmlns:a16="http://schemas.microsoft.com/office/drawing/2014/main" id="{7C88E0F5-0D8D-FC12-6612-91466AE2D8B2}"/>
              </a:ext>
            </a:extLst>
          </p:cNvPr>
          <p:cNvPicPr>
            <a:picLocks noChangeAspect="1"/>
          </p:cNvPicPr>
          <p:nvPr/>
        </p:nvPicPr>
        <p:blipFill>
          <a:blip r:embed="rId3"/>
          <a:stretch>
            <a:fillRect/>
          </a:stretch>
        </p:blipFill>
        <p:spPr>
          <a:xfrm>
            <a:off x="4602480" y="1894840"/>
            <a:ext cx="3992880" cy="39827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3" name="Google Shape;173;p25"/>
          <p:cNvSpPr txBox="1">
            <a:spLocks noGrp="1"/>
          </p:cNvSpPr>
          <p:nvPr>
            <p:ph type="body" idx="2"/>
          </p:nvPr>
        </p:nvSpPr>
        <p:spPr>
          <a:xfrm>
            <a:off x="4993640" y="2007525"/>
            <a:ext cx="3769500" cy="3357300"/>
          </a:xfrm>
          <a:prstGeom prst="rect">
            <a:avLst/>
          </a:prstGeom>
          <a:noFill/>
          <a:ln>
            <a:noFill/>
          </a:ln>
        </p:spPr>
        <p:txBody>
          <a:bodyPr spcFirstLastPara="1" vert="horz" wrap="square" lIns="68575" tIns="34275" rIns="68575" bIns="34275" rtlCol="0" anchor="ctr" anchorCtr="0">
            <a:normAutofit fontScale="77500" lnSpcReduction="20000"/>
          </a:bodyPr>
          <a:lstStyle/>
          <a:p>
            <a:pPr marL="0" indent="0" algn="ctr">
              <a:lnSpc>
                <a:spcPct val="90000"/>
              </a:lnSpc>
              <a:spcBef>
                <a:spcPts val="400"/>
              </a:spcBef>
              <a:buClr>
                <a:schemeClr val="dk1"/>
              </a:buClr>
              <a:buSzPct val="71578"/>
              <a:buNone/>
            </a:pPr>
            <a:r>
              <a:rPr lang="en" sz="3350" b="1" dirty="0"/>
              <a:t>Dr. Marshall Shepherd</a:t>
            </a:r>
            <a:endParaRPr lang="en-US" sz="3350" b="1" dirty="0">
              <a:ea typeface="Calibri"/>
              <a:cs typeface="Calibri"/>
            </a:endParaRPr>
          </a:p>
          <a:p>
            <a:pPr algn="ctr">
              <a:buNone/>
            </a:pPr>
            <a:r>
              <a:rPr lang="en-US" dirty="0">
                <a:ea typeface="+mn-lt"/>
                <a:cs typeface="+mn-lt"/>
              </a:rPr>
              <a:t>Georgia Athletic Association Distinguished </a:t>
            </a:r>
            <a:r>
              <a:rPr lang="en-US" b="0" i="0" u="none" strike="noStrike" dirty="0">
                <a:effectLst/>
                <a:ea typeface="+mn-lt"/>
                <a:cs typeface="+mn-lt"/>
              </a:rPr>
              <a:t>Professor</a:t>
            </a:r>
            <a:endParaRPr lang="en-US" dirty="0">
              <a:ea typeface="+mn-lt"/>
              <a:cs typeface="+mn-lt"/>
            </a:endParaRPr>
          </a:p>
          <a:p>
            <a:pPr marL="0" indent="0" algn="ctr">
              <a:lnSpc>
                <a:spcPct val="90000"/>
              </a:lnSpc>
              <a:spcBef>
                <a:spcPts val="400"/>
              </a:spcBef>
              <a:buNone/>
            </a:pPr>
            <a:r>
              <a:rPr lang="en-US" dirty="0">
                <a:ea typeface="+mn-lt"/>
                <a:cs typeface="+mn-lt"/>
              </a:rPr>
              <a:t>Director, Atmospheric Sciences Program</a:t>
            </a:r>
            <a:endParaRPr dirty="0"/>
          </a:p>
          <a:p>
            <a:pPr marL="0" indent="0" algn="ctr">
              <a:lnSpc>
                <a:spcPct val="90000"/>
              </a:lnSpc>
              <a:spcBef>
                <a:spcPts val="400"/>
              </a:spcBef>
              <a:buClr>
                <a:schemeClr val="hlink"/>
              </a:buClr>
              <a:buSzPct val="100000"/>
              <a:buNone/>
            </a:pPr>
            <a:r>
              <a:rPr lang="en-US" b="0" i="0" u="none" strike="noStrike" dirty="0">
                <a:solidFill>
                  <a:srgbClr val="0A0A0A"/>
                </a:solidFill>
                <a:effectLst/>
                <a:latin typeface="Roboto"/>
                <a:ea typeface="Roboto"/>
                <a:cs typeface="Roboto"/>
              </a:rPr>
              <a:t> </a:t>
            </a:r>
            <a:r>
              <a:rPr lang="en-US" sz="2400" dirty="0">
                <a:solidFill>
                  <a:srgbClr val="0A0A0A"/>
                </a:solidFill>
                <a:latin typeface="Roboto"/>
                <a:ea typeface="Roboto"/>
                <a:cs typeface="Roboto"/>
                <a:hlinkClick r:id="rId3"/>
              </a:rPr>
              <a:t>ma</a:t>
            </a:r>
            <a:r>
              <a:rPr lang="en-US" sz="2400" dirty="0">
                <a:solidFill>
                  <a:srgbClr val="00853E"/>
                </a:solidFill>
                <a:latin typeface="Open Sans"/>
                <a:ea typeface="Open Sans"/>
                <a:cs typeface="Open Sans"/>
                <a:hlinkClick r:id="rId3"/>
              </a:rPr>
              <a:t>rshgeo@uga.edu</a:t>
            </a:r>
            <a:endParaRPr lang="en-US" sz="2400" dirty="0">
              <a:solidFill>
                <a:srgbClr val="00853E"/>
              </a:solidFill>
              <a:latin typeface="Open Sans"/>
              <a:ea typeface="Open Sans"/>
              <a:cs typeface="Open Sans"/>
            </a:endParaRPr>
          </a:p>
          <a:p>
            <a:pPr marL="0" indent="0" algn="ctr">
              <a:lnSpc>
                <a:spcPct val="120000"/>
              </a:lnSpc>
              <a:spcBef>
                <a:spcPts val="400"/>
              </a:spcBef>
              <a:buClr>
                <a:schemeClr val="hlink"/>
              </a:buClr>
              <a:buSzPct val="100000"/>
              <a:buNone/>
            </a:pPr>
            <a:endParaRPr lang="en-US" sz="2400" dirty="0">
              <a:solidFill>
                <a:srgbClr val="00853E"/>
              </a:solidFill>
              <a:latin typeface="Open Sans"/>
              <a:ea typeface="Open Sans"/>
              <a:cs typeface="Open Sans"/>
            </a:endParaRPr>
          </a:p>
          <a:p>
            <a:pPr marL="0" indent="0" algn="ctr">
              <a:lnSpc>
                <a:spcPct val="120000"/>
              </a:lnSpc>
              <a:spcBef>
                <a:spcPts val="400"/>
              </a:spcBef>
              <a:buClr>
                <a:schemeClr val="hlink"/>
              </a:buClr>
              <a:buSzPct val="100000"/>
              <a:buNone/>
            </a:pPr>
            <a:r>
              <a:rPr lang="en-US" sz="2400" dirty="0">
                <a:latin typeface="Open Sans"/>
                <a:ea typeface="Open Sans"/>
                <a:cs typeface="Open Sans"/>
              </a:rPr>
              <a:t>Watch his presentation on science communication here: </a:t>
            </a:r>
            <a:r>
              <a:rPr lang="en-US" sz="2400" dirty="0">
                <a:solidFill>
                  <a:srgbClr val="00853E"/>
                </a:solidFill>
                <a:latin typeface="Open Sans"/>
                <a:ea typeface="Open Sans"/>
                <a:cs typeface="Open Sans"/>
                <a:hlinkClick r:id="rId4"/>
              </a:rPr>
              <a:t>https://studio.youtube.com/video/w_9PiB6N2eE/edit</a:t>
            </a:r>
            <a:r>
              <a:rPr lang="en-US" sz="2400" dirty="0">
                <a:solidFill>
                  <a:srgbClr val="00853E"/>
                </a:solidFill>
                <a:latin typeface="Open Sans"/>
                <a:ea typeface="Open Sans"/>
                <a:cs typeface="Open Sans"/>
              </a:rPr>
              <a:t> </a:t>
            </a:r>
          </a:p>
        </p:txBody>
      </p:sp>
      <p:sp>
        <p:nvSpPr>
          <p:cNvPr id="3" name="Title 2">
            <a:extLst>
              <a:ext uri="{FF2B5EF4-FFF2-40B4-BE49-F238E27FC236}">
                <a16:creationId xmlns:a16="http://schemas.microsoft.com/office/drawing/2014/main" id="{345E76BE-0332-90A1-B554-7D842048417B}"/>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rgbClr val="C00000"/>
                </a:solidFill>
                <a:latin typeface="Britannic Bold" panose="020B0903060703020204" pitchFamily="34" charset="77"/>
              </a:rPr>
              <a:t>Speaker Introduction</a:t>
            </a:r>
            <a:endParaRPr lang="en-US" sz="3600" b="1">
              <a:solidFill>
                <a:srgbClr val="C00000"/>
              </a:solidFill>
              <a:latin typeface="Britannic Bold" panose="020B0903060703020204" pitchFamily="34" charset="77"/>
            </a:endParaRPr>
          </a:p>
        </p:txBody>
      </p:sp>
      <p:pic>
        <p:nvPicPr>
          <p:cNvPr id="4" name="Picture 4">
            <a:extLst>
              <a:ext uri="{FF2B5EF4-FFF2-40B4-BE49-F238E27FC236}">
                <a16:creationId xmlns:a16="http://schemas.microsoft.com/office/drawing/2014/main" id="{5EB5DF55-85D0-906D-7481-EE9927D68D4F}"/>
              </a:ext>
            </a:extLst>
          </p:cNvPr>
          <p:cNvPicPr>
            <a:picLocks noChangeAspect="1"/>
          </p:cNvPicPr>
          <p:nvPr/>
        </p:nvPicPr>
        <p:blipFill>
          <a:blip r:embed="rId5"/>
          <a:stretch>
            <a:fillRect/>
          </a:stretch>
        </p:blipFill>
        <p:spPr>
          <a:xfrm>
            <a:off x="514226" y="1565392"/>
            <a:ext cx="4248858" cy="445753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1143000"/>
          </a:xfrm>
        </p:spPr>
        <p:txBody>
          <a:bodyPr/>
          <a:lstStyle/>
          <a:p>
            <a:r>
              <a:rPr lang="en-US" b="1">
                <a:solidFill>
                  <a:srgbClr val="C00000"/>
                </a:solidFill>
                <a:latin typeface="Britannic Bold" panose="020B0903060703020204" pitchFamily="34" charset="77"/>
              </a:rPr>
              <a:t>Future Meeting Dates</a:t>
            </a:r>
          </a:p>
        </p:txBody>
      </p:sp>
      <p:sp>
        <p:nvSpPr>
          <p:cNvPr id="11" name="Content Placeholder 2">
            <a:extLst>
              <a:ext uri="{FF2B5EF4-FFF2-40B4-BE49-F238E27FC236}">
                <a16:creationId xmlns:a16="http://schemas.microsoft.com/office/drawing/2014/main" id="{1B9ADD0E-9F1C-FB42-88B3-7289016050BC}"/>
              </a:ext>
            </a:extLst>
          </p:cNvPr>
          <p:cNvSpPr>
            <a:spLocks noGrp="1"/>
          </p:cNvSpPr>
          <p:nvPr>
            <p:ph idx="1"/>
          </p:nvPr>
        </p:nvSpPr>
        <p:spPr>
          <a:xfrm>
            <a:off x="316635" y="1362485"/>
            <a:ext cx="8370165" cy="369333"/>
          </a:xfrm>
        </p:spPr>
        <p:txBody>
          <a:bodyPr>
            <a:normAutofit lnSpcReduction="10000"/>
          </a:bodyPr>
          <a:lstStyle/>
          <a:p>
            <a:pPr marL="0" indent="0">
              <a:buClr>
                <a:srgbClr val="C00000"/>
              </a:buClr>
              <a:buNone/>
            </a:pPr>
            <a:endParaRPr lang="en-US" sz="2000" i="1"/>
          </a:p>
          <a:p>
            <a:pPr marL="0" indent="0">
              <a:buClr>
                <a:srgbClr val="C00000"/>
              </a:buClr>
              <a:buNone/>
            </a:pPr>
            <a:endParaRPr lang="en-US" sz="2000" i="1"/>
          </a:p>
          <a:p>
            <a:pPr>
              <a:buClr>
                <a:srgbClr val="C00000"/>
              </a:buClr>
              <a:buFont typeface="Wingdings" pitchFamily="2" charset="2"/>
              <a:buChar char="§"/>
            </a:pPr>
            <a:endParaRPr lang="en-US" sz="2000" i="1"/>
          </a:p>
        </p:txBody>
      </p:sp>
      <p:sp>
        <p:nvSpPr>
          <p:cNvPr id="10" name="Rectangle 9">
            <a:extLst>
              <a:ext uri="{FF2B5EF4-FFF2-40B4-BE49-F238E27FC236}">
                <a16:creationId xmlns:a16="http://schemas.microsoft.com/office/drawing/2014/main" id="{A8CC96C0-BABC-BE47-AC0E-85B5BD70CDFC}"/>
              </a:ext>
            </a:extLst>
          </p:cNvPr>
          <p:cNvSpPr/>
          <p:nvPr/>
        </p:nvSpPr>
        <p:spPr>
          <a:xfrm>
            <a:off x="457200" y="1742245"/>
            <a:ext cx="2362200" cy="4277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rPr>
              <a:t>3rd Friday of every month at 11:00am</a:t>
            </a:r>
          </a:p>
          <a:p>
            <a:pPr algn="ctr"/>
            <a:r>
              <a:rPr lang="en-US" sz="2800" b="1">
                <a:solidFill>
                  <a:schemeClr val="bg1"/>
                </a:solidFill>
              </a:rPr>
              <a:t>CST</a:t>
            </a:r>
          </a:p>
        </p:txBody>
      </p:sp>
      <p:pic>
        <p:nvPicPr>
          <p:cNvPr id="4" name="Picture 3" descr="A picture containing graphical user interface&#10;&#10;Description automatically generated">
            <a:extLst>
              <a:ext uri="{FF2B5EF4-FFF2-40B4-BE49-F238E27FC236}">
                <a16:creationId xmlns:a16="http://schemas.microsoft.com/office/drawing/2014/main" id="{B6F0C29B-0B11-724F-9D72-DB45FD4FD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7840" y="2554777"/>
            <a:ext cx="5857924" cy="3474915"/>
          </a:xfrm>
          <a:prstGeom prst="rect">
            <a:avLst/>
          </a:prstGeom>
        </p:spPr>
      </p:pic>
      <p:sp>
        <p:nvSpPr>
          <p:cNvPr id="14" name="Oval 13">
            <a:extLst>
              <a:ext uri="{FF2B5EF4-FFF2-40B4-BE49-F238E27FC236}">
                <a16:creationId xmlns:a16="http://schemas.microsoft.com/office/drawing/2014/main" id="{0131BDEC-FA59-854B-8C2F-014165DD6712}"/>
              </a:ext>
            </a:extLst>
          </p:cNvPr>
          <p:cNvSpPr/>
          <p:nvPr/>
        </p:nvSpPr>
        <p:spPr>
          <a:xfrm>
            <a:off x="6619240" y="4247405"/>
            <a:ext cx="609600" cy="609600"/>
          </a:xfrm>
          <a:prstGeom prst="ellipse">
            <a:avLst/>
          </a:prstGeom>
          <a:noFill/>
          <a:ln w="95250">
            <a:solidFill>
              <a:srgbClr val="CB4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F9426A1-8B53-8D48-B8BA-DA55DE8E2C09}"/>
              </a:ext>
            </a:extLst>
          </p:cNvPr>
          <p:cNvSpPr txBox="1"/>
          <p:nvPr/>
        </p:nvSpPr>
        <p:spPr>
          <a:xfrm>
            <a:off x="6714688" y="4397396"/>
            <a:ext cx="393056" cy="338554"/>
          </a:xfrm>
          <a:prstGeom prst="rect">
            <a:avLst/>
          </a:prstGeom>
          <a:noFill/>
        </p:spPr>
        <p:txBody>
          <a:bodyPr wrap="none" lIns="91440" tIns="45720" rIns="91440" bIns="45720" rtlCol="0" anchor="t">
            <a:spAutoFit/>
          </a:bodyPr>
          <a:lstStyle/>
          <a:p>
            <a:r>
              <a:rPr lang="en-US" sz="1600" dirty="0">
                <a:solidFill>
                  <a:schemeClr val="bg1"/>
                </a:solidFill>
              </a:rPr>
              <a:t>21</a:t>
            </a:r>
            <a:endParaRPr lang="en-US" sz="1600">
              <a:solidFill>
                <a:schemeClr val="bg1"/>
              </a:solidFill>
              <a:ea typeface="Calibri"/>
              <a:cs typeface="Calibri"/>
            </a:endParaRPr>
          </a:p>
        </p:txBody>
      </p:sp>
      <p:sp>
        <p:nvSpPr>
          <p:cNvPr id="8" name="TextBox 7">
            <a:extLst>
              <a:ext uri="{FF2B5EF4-FFF2-40B4-BE49-F238E27FC236}">
                <a16:creationId xmlns:a16="http://schemas.microsoft.com/office/drawing/2014/main" id="{C696498D-AF4E-4E0F-BC48-7DE8877F7420}"/>
              </a:ext>
            </a:extLst>
          </p:cNvPr>
          <p:cNvSpPr txBox="1"/>
          <p:nvPr/>
        </p:nvSpPr>
        <p:spPr>
          <a:xfrm>
            <a:off x="6670040" y="3145565"/>
            <a:ext cx="1066800" cy="369332"/>
          </a:xfrm>
          <a:prstGeom prst="rect">
            <a:avLst/>
          </a:prstGeom>
          <a:noFill/>
        </p:spPr>
        <p:txBody>
          <a:bodyPr wrap="square" lIns="91440" tIns="45720" rIns="91440" bIns="45720" rtlCol="0" anchor="t">
            <a:spAutoFit/>
          </a:bodyPr>
          <a:lstStyle/>
          <a:p>
            <a:pPr algn="r"/>
            <a:r>
              <a:rPr lang="en-US" dirty="0">
                <a:solidFill>
                  <a:schemeClr val="bg1"/>
                </a:solidFill>
              </a:rPr>
              <a:t>April</a:t>
            </a:r>
            <a:endParaRPr lang="en-US" dirty="0">
              <a:solidFill>
                <a:schemeClr val="bg1"/>
              </a:solidFill>
              <a:ea typeface="Calibri"/>
              <a:cs typeface="Calibri"/>
            </a:endParaRPr>
          </a:p>
        </p:txBody>
      </p:sp>
      <p:sp>
        <p:nvSpPr>
          <p:cNvPr id="3" name="TextBox 2">
            <a:extLst>
              <a:ext uri="{FF2B5EF4-FFF2-40B4-BE49-F238E27FC236}">
                <a16:creationId xmlns:a16="http://schemas.microsoft.com/office/drawing/2014/main" id="{4D4C3491-F64A-BD27-B7B5-A3D51EABBC17}"/>
              </a:ext>
            </a:extLst>
          </p:cNvPr>
          <p:cNvSpPr txBox="1"/>
          <p:nvPr/>
        </p:nvSpPr>
        <p:spPr>
          <a:xfrm>
            <a:off x="3033102" y="1537772"/>
            <a:ext cx="5867400" cy="1015663"/>
          </a:xfrm>
          <a:prstGeom prst="rect">
            <a:avLst/>
          </a:prstGeom>
          <a:solidFill>
            <a:schemeClr val="bg1"/>
          </a:solidFill>
        </p:spPr>
        <p:txBody>
          <a:bodyPr wrap="square" lIns="91440" tIns="45720" rIns="91440" bIns="45720" rtlCol="0" anchor="t">
            <a:spAutoFit/>
          </a:bodyPr>
          <a:lstStyle/>
          <a:p>
            <a:r>
              <a:rPr lang="en-US" sz="2000" b="1" dirty="0">
                <a:solidFill>
                  <a:srgbClr val="FF0000"/>
                </a:solidFill>
              </a:rPr>
              <a:t>*Join us for the NHERI GSC Workshop and Mentoring Group Meeting on Friday, March 24, and the DEI Workshop with Dr. </a:t>
            </a:r>
            <a:r>
              <a:rPr lang="en-US" sz="2000" b="1" dirty="0" err="1">
                <a:solidFill>
                  <a:srgbClr val="FF0000"/>
                </a:solidFill>
              </a:rPr>
              <a:t>Haorui</a:t>
            </a:r>
            <a:r>
              <a:rPr lang="en-US" sz="2000" b="1" dirty="0">
                <a:solidFill>
                  <a:srgbClr val="FF0000"/>
                </a:solidFill>
              </a:rPr>
              <a:t> Wu on Friday, March 31!</a:t>
            </a:r>
            <a:endParaRPr lang="en-US" sz="2000" b="1" dirty="0">
              <a:solidFill>
                <a:srgbClr val="FF0000"/>
              </a:solidFill>
              <a:ea typeface="Calibri"/>
              <a:cs typeface="Calibri"/>
            </a:endParaRPr>
          </a:p>
        </p:txBody>
      </p:sp>
    </p:spTree>
    <p:extLst>
      <p:ext uri="{BB962C8B-B14F-4D97-AF65-F5344CB8AC3E}">
        <p14:creationId xmlns:p14="http://schemas.microsoft.com/office/powerpoint/2010/main" val="713966383"/>
      </p:ext>
    </p:extLst>
  </p:cSld>
  <p:clrMapOvr>
    <a:masterClrMapping/>
  </p:clrMapOvr>
</p:sld>
</file>

<file path=ppt/theme/theme1.xml><?xml version="1.0" encoding="utf-8"?>
<a:theme xmlns:a="http://schemas.openxmlformats.org/drawingml/2006/main" name="NHERI ppt template 6.28.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NHERI deck with NCO logo 7.8.2018</Template>
  <TotalTime>6576</TotalTime>
  <Words>383</Words>
  <Application>Microsoft Macintosh PowerPoint</Application>
  <PresentationFormat>On-screen Show (4:3)</PresentationFormat>
  <Paragraphs>65</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Britannic Bold</vt:lpstr>
      <vt:lpstr>Calibri</vt:lpstr>
      <vt:lpstr>inherit</vt:lpstr>
      <vt:lpstr>Open Sans</vt:lpstr>
      <vt:lpstr>Roboto</vt:lpstr>
      <vt:lpstr>Wingdings</vt:lpstr>
      <vt:lpstr>NHERI ppt template 6.28.2018</vt:lpstr>
      <vt:lpstr>NHERI GSC March General Meeting</vt:lpstr>
      <vt:lpstr>Agenda</vt:lpstr>
      <vt:lpstr>Welcome New Members</vt:lpstr>
      <vt:lpstr>Welcome New Vice-Elects!</vt:lpstr>
      <vt:lpstr>PowerPoint Presentation</vt:lpstr>
      <vt:lpstr>PowerPoint Presentation</vt:lpstr>
      <vt:lpstr>Future Meeting Dates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LaChance</dc:creator>
  <cp:lastModifiedBy>Robin Nelson</cp:lastModifiedBy>
  <cp:revision>354</cp:revision>
  <dcterms:created xsi:type="dcterms:W3CDTF">2018-07-09T00:19:41Z</dcterms:created>
  <dcterms:modified xsi:type="dcterms:W3CDTF">2023-03-18T19:50:56Z</dcterms:modified>
</cp:coreProperties>
</file>