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2" r:id="rId2"/>
    <p:sldId id="272" r:id="rId3"/>
    <p:sldId id="296" r:id="rId4"/>
    <p:sldId id="297" r:id="rId5"/>
    <p:sldId id="308" r:id="rId6"/>
    <p:sldId id="298" r:id="rId7"/>
    <p:sldId id="301" r:id="rId8"/>
    <p:sldId id="299" r:id="rId9"/>
    <p:sldId id="302" r:id="rId10"/>
    <p:sldId id="303" r:id="rId11"/>
    <p:sldId id="304" r:id="rId12"/>
    <p:sldId id="306" r:id="rId13"/>
    <p:sldId id="305" r:id="rId14"/>
    <p:sldId id="309" r:id="rId15"/>
    <p:sldId id="295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BF3"/>
    <a:srgbClr val="00FDFF"/>
    <a:srgbClr val="47A59E"/>
    <a:srgbClr val="CB453E"/>
    <a:srgbClr val="565656"/>
    <a:srgbClr val="136AC9"/>
    <a:srgbClr val="5081BD"/>
    <a:srgbClr val="2A8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8"/>
    <p:restoredTop sz="90068"/>
  </p:normalViewPr>
  <p:slideViewPr>
    <p:cSldViewPr>
      <p:cViewPr varScale="1">
        <p:scale>
          <a:sx n="110" d="100"/>
          <a:sy n="110" d="100"/>
        </p:scale>
        <p:origin x="37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33D25-130B-40DA-A4CD-0E6E6D2F0977}" type="datetimeFigureOut">
              <a:rPr lang="en-US" smtClean="0"/>
              <a:t>7/15/22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91569-17E1-4DB7-82E7-8C4F7B1FF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6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1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0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44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5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FEA396-5772-4244-B23F-C82B4F19166C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7/15/22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95A649DC-83F1-2143-9C17-A33BD0D39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6695"/>
            <a:ext cx="2603677" cy="6047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B2DF995-C1D0-6B4E-96B6-297A43E17179}"/>
              </a:ext>
            </a:extLst>
          </p:cNvPr>
          <p:cNvSpPr txBox="1">
            <a:spLocks/>
          </p:cNvSpPr>
          <p:nvPr userDrawn="1"/>
        </p:nvSpPr>
        <p:spPr>
          <a:xfrm>
            <a:off x="-914400" y="18324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  <a:t>NHERI GSC</a:t>
            </a:r>
            <a:b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</a:br>
            <a: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  <a:t> April General Meeting</a:t>
            </a:r>
          </a:p>
        </p:txBody>
      </p:sp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8563AC7-DACE-BF49-B441-3D59295A41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" y="1773694"/>
            <a:ext cx="4351020" cy="42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1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7/15/22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9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7/15/22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7/15/22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23A376-9881-8E41-A7C5-C31C2A77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154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7/15/22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2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7/15/22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1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7/15/22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7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7/15/22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8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7/15/22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643AE-50AD-4E87-BB83-36AD8B7ED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3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7/15/22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1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7/15/22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BA04-FFFE-4967-85AD-D2CE3F75AAAF}" type="datetimeFigureOut">
              <a:rPr lang="en-US" smtClean="0"/>
              <a:t>7/15/22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6F1A477B-05BA-0144-AEFF-D14336E29F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" y="6110605"/>
            <a:ext cx="731834" cy="736917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48E8FF-CC9E-B548-BC1A-588E03E835C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03" y="6128438"/>
            <a:ext cx="3018994" cy="7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1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NHERIGSC_PDR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bit.ly/NHERIGSC_DE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DE34DFA-A6CA-2A22-A3D6-8D0CAE4D631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200" y="152400"/>
            <a:ext cx="5943600" cy="1470025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  <a:t>NHERI GSC</a:t>
            </a:r>
            <a:b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</a:br>
            <a: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  <a:t> July General Meeting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742B4B30-D229-ED0C-75B9-BEB9B63C9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71700"/>
            <a:ext cx="2514600" cy="251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127058-E6D8-33AE-7C47-E2FBD4126489}"/>
              </a:ext>
            </a:extLst>
          </p:cNvPr>
          <p:cNvSpPr txBox="1"/>
          <p:nvPr/>
        </p:nvSpPr>
        <p:spPr>
          <a:xfrm rot="20470410">
            <a:off x="5669901" y="2202276"/>
            <a:ext cx="3976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Fave Script Bold Pro" panose="020F0502020204030204" pitchFamily="34" charset="0"/>
                <a:ea typeface="Brush Script MT" panose="03060802040406070304" pitchFamily="66" charset="-122"/>
                <a:cs typeface="Fave Script Bold Pro" panose="020F0502020204030204" pitchFamily="34" charset="0"/>
              </a:rPr>
              <a:t>JULY 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Fave Script Bold Pro" panose="020F0502020204030204" pitchFamily="34" charset="0"/>
                <a:ea typeface="Brush Script MT" panose="03060802040406070304" pitchFamily="66" charset="-122"/>
                <a:cs typeface="Fave Script Bold Pro" panose="020F0502020204030204" pitchFamily="34" charset="0"/>
              </a:rPr>
              <a:t>SOCIAL </a:t>
            </a:r>
          </a:p>
        </p:txBody>
      </p:sp>
    </p:spTree>
    <p:extLst>
      <p:ext uri="{BB962C8B-B14F-4D97-AF65-F5344CB8AC3E}">
        <p14:creationId xmlns:p14="http://schemas.microsoft.com/office/powerpoint/2010/main" val="256630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84FC486-3C44-A312-E7B2-9368BEA361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145984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0A4E07-A5D9-00C3-8A90-EFDB0772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 panose="020B0903060703020204" pitchFamily="34" charset="77"/>
              </a:rPr>
              <a:t>Scavenger Hunt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4DB02-FBD2-28F6-D3A7-BA6F6784A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D841C-B858-1062-FEF6-6E1E2657F9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Take a screenshot of scavenger hunt list.</a:t>
            </a:r>
          </a:p>
          <a:p>
            <a:r>
              <a:rPr lang="en-US" dirty="0"/>
              <a:t>30 seconds to enter randomly assigned breakout room.</a:t>
            </a:r>
          </a:p>
          <a:p>
            <a:r>
              <a:rPr lang="en-US" dirty="0"/>
              <a:t>9 minutes for team to assemble as many items on list as possible.</a:t>
            </a:r>
          </a:p>
          <a:p>
            <a:r>
              <a:rPr lang="en-US" dirty="0"/>
              <a:t>30 seconds to return to main room.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5A478-0FA8-8A28-9E91-393C98115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Prizes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4EDC8-4DF4-AEE4-A0CB-7152A688E5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team that finds and shows the most items among their group members wins!</a:t>
            </a:r>
          </a:p>
          <a:p>
            <a:r>
              <a:rPr lang="en-US" dirty="0"/>
              <a:t>Each group member of the winning team will receive an ice cream break.</a:t>
            </a:r>
          </a:p>
        </p:txBody>
      </p:sp>
    </p:spTree>
    <p:extLst>
      <p:ext uri="{BB962C8B-B14F-4D97-AF65-F5344CB8AC3E}">
        <p14:creationId xmlns:p14="http://schemas.microsoft.com/office/powerpoint/2010/main" val="244570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61E090B-4AD4-E36E-3D70-C9BB1AA196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440"/>
            <a:ext cx="9753600" cy="7802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0A4E07-A5D9-00C3-8A90-EFDB0772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 panose="020B0903060703020204" pitchFamily="34" charset="77"/>
              </a:rPr>
              <a:t>Scavenger Hunt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4DB02-FBD2-28F6-D3A7-BA6F6784A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22860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Beachball</a:t>
            </a:r>
          </a:p>
          <a:p>
            <a:pPr marL="0" indent="0">
              <a:buNone/>
            </a:pPr>
            <a:r>
              <a:rPr lang="en-US" dirty="0"/>
              <a:t>Paperclip</a:t>
            </a:r>
          </a:p>
          <a:p>
            <a:pPr marL="0" indent="0">
              <a:buNone/>
            </a:pPr>
            <a:r>
              <a:rPr lang="en-US" dirty="0"/>
              <a:t>Sand</a:t>
            </a:r>
          </a:p>
          <a:p>
            <a:pPr marL="0" indent="0">
              <a:buNone/>
            </a:pPr>
            <a:r>
              <a:rPr lang="en-US" dirty="0"/>
              <a:t>French horn</a:t>
            </a:r>
          </a:p>
          <a:p>
            <a:pPr marL="0" indent="0">
              <a:buNone/>
            </a:pPr>
            <a:r>
              <a:rPr lang="en-US" dirty="0"/>
              <a:t>Teacup</a:t>
            </a:r>
          </a:p>
          <a:p>
            <a:pPr marL="0" indent="0">
              <a:buNone/>
            </a:pPr>
            <a:r>
              <a:rPr lang="en-US" dirty="0"/>
              <a:t>Dominoes</a:t>
            </a:r>
          </a:p>
          <a:p>
            <a:pPr marL="0" indent="0">
              <a:buNone/>
            </a:pPr>
            <a:r>
              <a:rPr lang="en-US" dirty="0"/>
              <a:t>Seashell</a:t>
            </a:r>
          </a:p>
          <a:p>
            <a:pPr marL="0" indent="0">
              <a:buNone/>
            </a:pPr>
            <a:r>
              <a:rPr lang="en-US" dirty="0"/>
              <a:t>Screenshot of MATLAB </a:t>
            </a:r>
          </a:p>
          <a:p>
            <a:pPr marL="0" indent="0">
              <a:buNone/>
            </a:pPr>
            <a:r>
              <a:rPr lang="en-US" dirty="0"/>
              <a:t>Greeting card (not digital)</a:t>
            </a:r>
          </a:p>
          <a:p>
            <a:pPr marL="0" indent="0">
              <a:buNone/>
            </a:pPr>
            <a:r>
              <a:rPr lang="en-US" dirty="0"/>
              <a:t>Kayak</a:t>
            </a:r>
          </a:p>
          <a:p>
            <a:pPr marL="0" indent="0">
              <a:buNone/>
            </a:pPr>
            <a:r>
              <a:rPr lang="en-US" dirty="0"/>
              <a:t>Guitar</a:t>
            </a:r>
          </a:p>
          <a:p>
            <a:pPr marL="0" indent="0">
              <a:buNone/>
            </a:pPr>
            <a:r>
              <a:rPr lang="en-US" dirty="0"/>
              <a:t>Science (bound text)</a:t>
            </a:r>
          </a:p>
          <a:p>
            <a:pPr marL="0" indent="0">
              <a:buNone/>
            </a:pPr>
            <a:r>
              <a:rPr lang="en-US" dirty="0"/>
              <a:t>Bearded Dragon</a:t>
            </a:r>
          </a:p>
          <a:p>
            <a:pPr marL="0" indent="0">
              <a:buNone/>
            </a:pPr>
            <a:r>
              <a:rPr lang="en-US" dirty="0"/>
              <a:t>Collection of football cards</a:t>
            </a:r>
          </a:p>
          <a:p>
            <a:pPr marL="0" indent="0">
              <a:buNone/>
            </a:pPr>
            <a:r>
              <a:rPr lang="en-US" dirty="0"/>
              <a:t>iPod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0E6313E-FBF1-B58E-BA97-E7082E59E260}"/>
              </a:ext>
            </a:extLst>
          </p:cNvPr>
          <p:cNvSpPr txBox="1">
            <a:spLocks/>
          </p:cNvSpPr>
          <p:nvPr/>
        </p:nvSpPr>
        <p:spPr>
          <a:xfrm>
            <a:off x="2743200" y="1600199"/>
            <a:ext cx="228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dirty="0"/>
              <a:t>Dice</a:t>
            </a:r>
          </a:p>
          <a:p>
            <a:pPr marL="0" indent="0">
              <a:buNone/>
            </a:pPr>
            <a:r>
              <a:rPr lang="en-US" sz="3800" dirty="0"/>
              <a:t>Pair of boot</a:t>
            </a:r>
          </a:p>
          <a:p>
            <a:pPr marL="0" indent="0">
              <a:buNone/>
            </a:pPr>
            <a:r>
              <a:rPr lang="en-US" sz="3800" dirty="0"/>
              <a:t>Dumbbells</a:t>
            </a:r>
          </a:p>
          <a:p>
            <a:pPr marL="0" indent="0">
              <a:buNone/>
            </a:pPr>
            <a:r>
              <a:rPr lang="en-US" sz="3800" dirty="0"/>
              <a:t>Cat</a:t>
            </a:r>
          </a:p>
          <a:p>
            <a:pPr marL="0" indent="0">
              <a:buNone/>
            </a:pPr>
            <a:r>
              <a:rPr lang="en-US" sz="3800" dirty="0"/>
              <a:t>Article on your computer from 2010</a:t>
            </a:r>
          </a:p>
          <a:p>
            <a:pPr marL="0" indent="0">
              <a:buNone/>
            </a:pPr>
            <a:r>
              <a:rPr lang="en-US" sz="3800" dirty="0"/>
              <a:t>3D printer</a:t>
            </a:r>
          </a:p>
          <a:p>
            <a:pPr marL="0" indent="0">
              <a:buNone/>
            </a:pPr>
            <a:r>
              <a:rPr lang="en-US" sz="3800" dirty="0"/>
              <a:t>Conference poster pre-COVID</a:t>
            </a:r>
          </a:p>
          <a:p>
            <a:pPr marL="0" indent="0">
              <a:buNone/>
            </a:pPr>
            <a:r>
              <a:rPr lang="en-US" sz="3800" dirty="0"/>
              <a:t>Memorabilia</a:t>
            </a:r>
          </a:p>
          <a:p>
            <a:pPr marL="0" indent="0">
              <a:buNone/>
            </a:pPr>
            <a:r>
              <a:rPr lang="en-US" sz="3800" dirty="0"/>
              <a:t>Laptop</a:t>
            </a:r>
          </a:p>
          <a:p>
            <a:pPr marL="0" indent="0">
              <a:buNone/>
            </a:pPr>
            <a:r>
              <a:rPr lang="en-US" sz="3800" dirty="0"/>
              <a:t>Sheet Music (non-digital)</a:t>
            </a:r>
          </a:p>
          <a:p>
            <a:pPr marL="0" indent="0">
              <a:buNone/>
            </a:pPr>
            <a:r>
              <a:rPr lang="en-US" sz="3800" dirty="0"/>
              <a:t>Social Science (bound text)</a:t>
            </a:r>
          </a:p>
          <a:p>
            <a:pPr marL="0" indent="0">
              <a:buNone/>
            </a:pPr>
            <a:r>
              <a:rPr lang="en-US" sz="3800" dirty="0"/>
              <a:t>Conference badge post-COVID</a:t>
            </a:r>
          </a:p>
          <a:p>
            <a:pPr marL="0" indent="0">
              <a:buNone/>
            </a:pPr>
            <a:r>
              <a:rPr lang="en-US" sz="3800" dirty="0"/>
              <a:t>VCR</a:t>
            </a:r>
          </a:p>
          <a:p>
            <a:pPr marL="0" indent="0">
              <a:buNone/>
            </a:pPr>
            <a:r>
              <a:rPr lang="en-US" sz="3800" dirty="0"/>
              <a:t>Tennis racket</a:t>
            </a:r>
          </a:p>
          <a:p>
            <a:pPr marL="0" indent="0">
              <a:buNone/>
            </a:pPr>
            <a:r>
              <a:rPr lang="en-US" sz="3800" dirty="0"/>
              <a:t>Sand pail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AB5478E-9523-7376-C611-C778AFB2CF43}"/>
              </a:ext>
            </a:extLst>
          </p:cNvPr>
          <p:cNvSpPr txBox="1">
            <a:spLocks/>
          </p:cNvSpPr>
          <p:nvPr/>
        </p:nvSpPr>
        <p:spPr>
          <a:xfrm>
            <a:off x="5105400" y="1600199"/>
            <a:ext cx="228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Hard hat</a:t>
            </a:r>
          </a:p>
          <a:p>
            <a:pPr marL="0" indent="0">
              <a:buNone/>
            </a:pPr>
            <a:r>
              <a:rPr lang="en-US" dirty="0"/>
              <a:t>Non-scientific book </a:t>
            </a:r>
          </a:p>
          <a:p>
            <a:pPr marL="0" indent="0">
              <a:buNone/>
            </a:pPr>
            <a:r>
              <a:rPr lang="en-US" dirty="0"/>
              <a:t>Collection of Lego minifigures</a:t>
            </a:r>
          </a:p>
          <a:p>
            <a:pPr marL="0" indent="0">
              <a:buNone/>
            </a:pPr>
            <a:r>
              <a:rPr lang="en-US" dirty="0"/>
              <a:t>ID access card</a:t>
            </a:r>
          </a:p>
          <a:p>
            <a:pPr marL="0" indent="0">
              <a:buNone/>
            </a:pPr>
            <a:r>
              <a:rPr lang="en-US" dirty="0"/>
              <a:t>Outdoor Garden</a:t>
            </a:r>
          </a:p>
          <a:p>
            <a:pPr marL="0" indent="0">
              <a:buNone/>
            </a:pPr>
            <a:r>
              <a:rPr lang="en-US" dirty="0"/>
              <a:t>Charger</a:t>
            </a:r>
          </a:p>
          <a:p>
            <a:pPr marL="0" indent="0">
              <a:buNone/>
            </a:pPr>
            <a:r>
              <a:rPr lang="en-US" dirty="0"/>
              <a:t>Expired food products</a:t>
            </a:r>
          </a:p>
          <a:p>
            <a:pPr marL="0" indent="0">
              <a:buNone/>
            </a:pPr>
            <a:r>
              <a:rPr lang="en-US" dirty="0"/>
              <a:t>Trumpet</a:t>
            </a:r>
          </a:p>
          <a:p>
            <a:pPr marL="0" indent="0">
              <a:buNone/>
            </a:pPr>
            <a:r>
              <a:rPr lang="en-US" dirty="0"/>
              <a:t>Pair of sneakers</a:t>
            </a:r>
          </a:p>
          <a:p>
            <a:pPr marL="0" indent="0">
              <a:buNone/>
            </a:pPr>
            <a:r>
              <a:rPr lang="en-US" dirty="0"/>
              <a:t>UNO (bonus point for SpongeBob Edition)</a:t>
            </a:r>
          </a:p>
          <a:p>
            <a:pPr marL="0" indent="0">
              <a:buNone/>
            </a:pPr>
            <a:r>
              <a:rPr lang="en-US" dirty="0"/>
              <a:t>Sport ball</a:t>
            </a:r>
          </a:p>
          <a:p>
            <a:pPr marL="0" indent="0">
              <a:buNone/>
            </a:pPr>
            <a:r>
              <a:rPr lang="en-US" dirty="0"/>
              <a:t>Analog clock</a:t>
            </a:r>
          </a:p>
          <a:p>
            <a:pPr marL="0" indent="0">
              <a:buNone/>
            </a:pPr>
            <a:r>
              <a:rPr lang="en-US" dirty="0"/>
              <a:t>Boxing gloves</a:t>
            </a:r>
          </a:p>
          <a:p>
            <a:pPr marL="0" indent="0">
              <a:buNone/>
            </a:pPr>
            <a:r>
              <a:rPr lang="en-US" dirty="0"/>
              <a:t>Collection of rocks</a:t>
            </a:r>
          </a:p>
          <a:p>
            <a:pPr marL="0" indent="0">
              <a:buNone/>
            </a:pPr>
            <a:r>
              <a:rPr lang="en-US" dirty="0"/>
              <a:t>Cookie jar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40A41F9-78E6-E2B4-A63D-B9105C13434B}"/>
              </a:ext>
            </a:extLst>
          </p:cNvPr>
          <p:cNvSpPr txBox="1">
            <a:spLocks/>
          </p:cNvSpPr>
          <p:nvPr/>
        </p:nvSpPr>
        <p:spPr>
          <a:xfrm>
            <a:off x="7239000" y="1600199"/>
            <a:ext cx="228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/>
              <a:t>Microwave</a:t>
            </a:r>
          </a:p>
          <a:p>
            <a:pPr marL="0" indent="0">
              <a:buNone/>
            </a:pPr>
            <a:r>
              <a:rPr lang="en-US" sz="1500" dirty="0"/>
              <a:t>Barbeque Grill</a:t>
            </a:r>
          </a:p>
          <a:p>
            <a:pPr marL="0" indent="0">
              <a:buNone/>
            </a:pPr>
            <a:r>
              <a:rPr lang="en-US" sz="1500" dirty="0"/>
              <a:t>Indoor plant</a:t>
            </a:r>
          </a:p>
          <a:p>
            <a:pPr marL="0" indent="0">
              <a:buNone/>
            </a:pPr>
            <a:r>
              <a:rPr lang="en-US" sz="1500" dirty="0"/>
              <a:t>Something fuchsia</a:t>
            </a:r>
          </a:p>
          <a:p>
            <a:pPr marL="0" indent="0">
              <a:buNone/>
            </a:pPr>
            <a:r>
              <a:rPr lang="en-US" sz="1500" dirty="0"/>
              <a:t>Flute</a:t>
            </a:r>
          </a:p>
          <a:p>
            <a:pPr marL="0" indent="0">
              <a:buNone/>
            </a:pPr>
            <a:r>
              <a:rPr lang="en-US" sz="1500" dirty="0"/>
              <a:t>Yoga mat</a:t>
            </a:r>
          </a:p>
          <a:p>
            <a:pPr marL="0" indent="0">
              <a:buNone/>
            </a:pPr>
            <a:r>
              <a:rPr lang="en-US" sz="1500" dirty="0"/>
              <a:t>Pipette</a:t>
            </a:r>
          </a:p>
          <a:p>
            <a:pPr marL="0" indent="0">
              <a:buNone/>
            </a:pPr>
            <a:r>
              <a:rPr lang="en-US" sz="1500" dirty="0"/>
              <a:t>Pool noodle</a:t>
            </a:r>
          </a:p>
          <a:p>
            <a:pPr marL="0" indent="0">
              <a:buNone/>
            </a:pPr>
            <a:r>
              <a:rPr lang="en-US" sz="1500" dirty="0"/>
              <a:t>Nail polish</a:t>
            </a:r>
          </a:p>
          <a:p>
            <a:pPr marL="0" indent="0">
              <a:buNone/>
            </a:pPr>
            <a:r>
              <a:rPr lang="en-US" sz="1500" dirty="0"/>
              <a:t>Framed picture</a:t>
            </a:r>
          </a:p>
          <a:p>
            <a:pPr marL="0" indent="0">
              <a:buNone/>
            </a:pPr>
            <a:r>
              <a:rPr lang="en-US" sz="1500" dirty="0"/>
              <a:t>Recycling bin</a:t>
            </a:r>
          </a:p>
          <a:p>
            <a:pPr marL="0" indent="0">
              <a:buNone/>
            </a:pPr>
            <a:r>
              <a:rPr lang="en-US" sz="1500" dirty="0"/>
              <a:t>Sony Walkman</a:t>
            </a:r>
          </a:p>
          <a:p>
            <a:pPr marL="0" indent="0">
              <a:buNone/>
            </a:pPr>
            <a:r>
              <a:rPr lang="en-US" sz="1500" dirty="0"/>
              <a:t>Magazine (print)</a:t>
            </a:r>
          </a:p>
          <a:p>
            <a:pPr marL="0" indent="0">
              <a:buNone/>
            </a:pPr>
            <a:r>
              <a:rPr lang="en-US" sz="1500" dirty="0"/>
              <a:t>Lab eye protection</a:t>
            </a:r>
          </a:p>
          <a:p>
            <a:pPr marL="0" indent="0">
              <a:buNone/>
            </a:pPr>
            <a:r>
              <a:rPr lang="en-US" sz="1500" dirty="0"/>
              <a:t>Dog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0201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A4E07-A5D9-00C3-8A90-EFDB0772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 panose="020B0903060703020204" pitchFamily="34" charset="77"/>
              </a:rPr>
              <a:t>Scavenger Hunt Prize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4DB02-FBD2-28F6-D3A7-BA6F6784A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Prize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D841C-B858-1062-FEF6-6E1E2657F9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team that finds and shows the most items for their group member wins!</a:t>
            </a:r>
          </a:p>
          <a:p>
            <a:r>
              <a:rPr lang="en-US" dirty="0"/>
              <a:t>Each group member of the winning team will receive an ice cream break.</a:t>
            </a:r>
          </a:p>
          <a:p>
            <a:endParaRPr lang="en-US" dirty="0"/>
          </a:p>
        </p:txBody>
      </p:sp>
      <p:pic>
        <p:nvPicPr>
          <p:cNvPr id="6" name="Picture 5" descr="A picture containing music&#10;&#10;Description automatically generated">
            <a:extLst>
              <a:ext uri="{FF2B5EF4-FFF2-40B4-BE49-F238E27FC236}">
                <a16:creationId xmlns:a16="http://schemas.microsoft.com/office/drawing/2014/main" id="{BA8EF51D-27B0-BDDA-1903-9118CC4F9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1905000"/>
            <a:ext cx="4483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1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44011F-7B55-1905-60EC-8BFB85A566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21" y="0"/>
            <a:ext cx="97104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09534-80BA-CF03-8149-B33172CC4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 panose="020B0903060703020204" pitchFamily="34" charset="77"/>
              </a:rPr>
              <a:t>Pictionary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2AABF-E493-45E2-3AF8-FAC08DE59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Moderator Directions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B4896-3FD4-CF77-E499-40A6B0FFD6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Open breakout rooms but </a:t>
            </a:r>
            <a:r>
              <a:rPr lang="en-US" b="1" dirty="0">
                <a:solidFill>
                  <a:srgbClr val="C00000"/>
                </a:solidFill>
              </a:rPr>
              <a:t>DO NOT ENTER!</a:t>
            </a:r>
          </a:p>
          <a:p>
            <a:r>
              <a:rPr lang="en-US" dirty="0"/>
              <a:t>Ask for a volunteer from each group to moderate.</a:t>
            </a:r>
          </a:p>
          <a:p>
            <a:r>
              <a:rPr lang="en-US" dirty="0"/>
              <a:t>Moderators will take a screen shot of Pictionary Words.</a:t>
            </a:r>
          </a:p>
          <a:p>
            <a:r>
              <a:rPr lang="en-US" dirty="0"/>
              <a:t>Moderator will use private chat in the breakout room to communicate with the drawer what word they will draw.</a:t>
            </a:r>
          </a:p>
          <a:p>
            <a:r>
              <a:rPr lang="en-US" dirty="0"/>
              <a:t>Moderators will select each drawer.</a:t>
            </a:r>
          </a:p>
          <a:p>
            <a:r>
              <a:rPr lang="en-US" dirty="0"/>
              <a:t>Moderator will keep time for each draw (60 seconds).</a:t>
            </a:r>
          </a:p>
          <a:p>
            <a:r>
              <a:rPr lang="en-US" dirty="0"/>
              <a:t>Moderators will keep score.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0194C-0615-66A3-EA3B-9AE414072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Breakout Room Directions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DAA7F0-32E8-9D03-6CB3-B1807CB4624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drawer will share their screen and using the whiteboard function, draw a picture to represent the word in their breakout room that the moderator shares via private chat.</a:t>
            </a:r>
          </a:p>
          <a:p>
            <a:r>
              <a:rPr lang="en-US" dirty="0"/>
              <a:t>If word is shared in main chat. Another word must be selected.</a:t>
            </a:r>
          </a:p>
          <a:p>
            <a:r>
              <a:rPr lang="en-US" dirty="0"/>
              <a:t>You will have 1 minute for each turn.</a:t>
            </a:r>
          </a:p>
          <a:p>
            <a:r>
              <a:rPr lang="en-US" dirty="0"/>
              <a:t>Guessers must </a:t>
            </a:r>
            <a:r>
              <a:rPr lang="en-US" i="1" u="sng" dirty="0"/>
              <a:t>type</a:t>
            </a:r>
            <a:r>
              <a:rPr lang="en-US" dirty="0"/>
              <a:t> their answers in CHAT.</a:t>
            </a:r>
          </a:p>
          <a:p>
            <a:r>
              <a:rPr lang="en-US" dirty="0"/>
              <a:t>The Moderator will award a point if the word is successfully shared in CHAT and pick the next drawer.</a:t>
            </a:r>
          </a:p>
        </p:txBody>
      </p:sp>
    </p:spTree>
    <p:extLst>
      <p:ext uri="{BB962C8B-B14F-4D97-AF65-F5344CB8AC3E}">
        <p14:creationId xmlns:p14="http://schemas.microsoft.com/office/powerpoint/2010/main" val="408153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3F751AB5-0A58-FD2F-1A83-FE54F3202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180">
            <a:off x="6586024" y="1621985"/>
            <a:ext cx="1445391" cy="286385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10A5572-8ED5-38A7-9B75-49764335E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8083">
            <a:off x="4025932" y="1587831"/>
            <a:ext cx="1711489" cy="3391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0A4E07-A5D9-00C3-8A90-EFDB0772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 panose="020B0903060703020204" pitchFamily="34" charset="77"/>
              </a:rPr>
              <a:t>Pictionary Prize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4DB02-FBD2-28F6-D3A7-BA6F6784A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Prize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D841C-B858-1062-FEF6-6E1E2657F9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team that successfully guesses the most words, and thus, earns the most points, wins!</a:t>
            </a:r>
          </a:p>
          <a:p>
            <a:r>
              <a:rPr lang="en-US" dirty="0"/>
              <a:t>Each group member of the winning team will receive an ice cream break.</a:t>
            </a:r>
          </a:p>
          <a:p>
            <a:endParaRPr lang="en-US" dirty="0"/>
          </a:p>
        </p:txBody>
      </p:sp>
      <p:pic>
        <p:nvPicPr>
          <p:cNvPr id="15" name="Picture 14" descr="A picture containing text, seat&#10;&#10;Description automatically generated">
            <a:extLst>
              <a:ext uri="{FF2B5EF4-FFF2-40B4-BE49-F238E27FC236}">
                <a16:creationId xmlns:a16="http://schemas.microsoft.com/office/drawing/2014/main" id="{63BCDF19-05B2-12CA-E9D7-64BBCBFBA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89">
            <a:off x="5175207" y="3129796"/>
            <a:ext cx="1519504" cy="3010694"/>
          </a:xfrm>
          <a:prstGeom prst="rect">
            <a:avLst/>
          </a:prstGeom>
        </p:spPr>
      </p:pic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BF40AA83-354B-4E14-1750-681203507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486">
            <a:off x="7559262" y="2830513"/>
            <a:ext cx="1332420" cy="26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4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ritannic Bold" panose="020B0903060703020204" pitchFamily="34" charset="77"/>
              </a:rPr>
              <a:t>Future Meeting Dates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9ADD0E-9F1C-FB42-88B3-72890160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35" y="1362485"/>
            <a:ext cx="8370165" cy="36933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sz="2000" i="1" dirty="0"/>
          </a:p>
          <a:p>
            <a:pPr marL="0" indent="0">
              <a:buClr>
                <a:srgbClr val="C00000"/>
              </a:buClr>
              <a:buNone/>
            </a:pPr>
            <a:endParaRPr lang="en-US" sz="2000" i="1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0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CC96C0-BABC-BE47-AC0E-85B5BD70CDFC}"/>
              </a:ext>
            </a:extLst>
          </p:cNvPr>
          <p:cNvSpPr/>
          <p:nvPr/>
        </p:nvSpPr>
        <p:spPr>
          <a:xfrm>
            <a:off x="457200" y="1742245"/>
            <a:ext cx="2362200" cy="427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3rd Friday of every month at 11:00am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CST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6F0C29B-0B11-724F-9D72-DB45FD4FD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31817"/>
            <a:ext cx="5837604" cy="4277555"/>
          </a:xfrm>
          <a:prstGeom prst="rect">
            <a:avLst/>
          </a:prstGeom>
          <a:solidFill>
            <a:srgbClr val="B3EBF3"/>
          </a:solidFill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131BDEC-FA59-854B-8C2F-014165DD6712}"/>
              </a:ext>
            </a:extLst>
          </p:cNvPr>
          <p:cNvSpPr/>
          <p:nvPr/>
        </p:nvSpPr>
        <p:spPr>
          <a:xfrm>
            <a:off x="6629400" y="3881022"/>
            <a:ext cx="609600" cy="609600"/>
          </a:xfrm>
          <a:prstGeom prst="ellipse">
            <a:avLst/>
          </a:prstGeom>
          <a:noFill/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9426A1-8B53-8D48-B8BA-DA55DE8E2C09}"/>
              </a:ext>
            </a:extLst>
          </p:cNvPr>
          <p:cNvSpPr txBox="1"/>
          <p:nvPr/>
        </p:nvSpPr>
        <p:spPr>
          <a:xfrm>
            <a:off x="6724848" y="40011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6498D-AF4E-4E0F-BC48-7DE8877F7420}"/>
              </a:ext>
            </a:extLst>
          </p:cNvPr>
          <p:cNvSpPr txBox="1"/>
          <p:nvPr/>
        </p:nvSpPr>
        <p:spPr>
          <a:xfrm>
            <a:off x="6629400" y="250548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713966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ritannic Bold" panose="020B0903060703020204" pitchFamily="34" charset="77"/>
              </a:rPr>
              <a:t>Upcoming Workshops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9ADD0E-9F1C-FB42-88B3-72890160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35" y="1362485"/>
            <a:ext cx="8370165" cy="36933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sz="2000" i="1" dirty="0"/>
          </a:p>
          <a:p>
            <a:pPr marL="0" indent="0">
              <a:buClr>
                <a:srgbClr val="C00000"/>
              </a:buClr>
              <a:buNone/>
            </a:pPr>
            <a:endParaRPr lang="en-US" sz="2000" i="1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0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CC96C0-BABC-BE47-AC0E-85B5BD70CDFC}"/>
              </a:ext>
            </a:extLst>
          </p:cNvPr>
          <p:cNvSpPr/>
          <p:nvPr/>
        </p:nvSpPr>
        <p:spPr>
          <a:xfrm>
            <a:off x="457200" y="1742245"/>
            <a:ext cx="2362200" cy="427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NHERI GSC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September Workshops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1BCCCD-47FA-ED78-DE83-F10E515301F1}"/>
              </a:ext>
            </a:extLst>
          </p:cNvPr>
          <p:cNvSpPr/>
          <p:nvPr/>
        </p:nvSpPr>
        <p:spPr>
          <a:xfrm>
            <a:off x="2971800" y="1731818"/>
            <a:ext cx="5562600" cy="4277555"/>
          </a:xfrm>
          <a:prstGeom prst="rect">
            <a:avLst/>
          </a:prstGeom>
          <a:solidFill>
            <a:srgbClr val="B3EBF3"/>
          </a:solidFill>
          <a:ln>
            <a:solidFill>
              <a:srgbClr val="B3E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9/9 Post-Disaster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Reconnaissance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Workshop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1-3 pm CT</a:t>
            </a:r>
          </a:p>
          <a:p>
            <a:r>
              <a:rPr lang="en-US" sz="2400" b="1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400" b="1" dirty="0" err="1">
                <a:solidFill>
                  <a:schemeClr val="tx1"/>
                </a:solidFill>
                <a:hlinkClick r:id="rId3"/>
              </a:rPr>
              <a:t>bit.ly</a:t>
            </a:r>
            <a:r>
              <a:rPr lang="en-US" sz="2400" b="1" dirty="0">
                <a:solidFill>
                  <a:schemeClr val="tx1"/>
                </a:solidFill>
                <a:hlinkClick r:id="rId3"/>
              </a:rPr>
              <a:t>/NHERIGSC_PDRW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9/23 DEI Workshop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11 am-1 pm CT</a:t>
            </a:r>
          </a:p>
          <a:p>
            <a:r>
              <a:rPr lang="en-US" sz="2400" b="1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sz="2400" b="1" dirty="0" err="1">
                <a:solidFill>
                  <a:schemeClr val="tx1"/>
                </a:solidFill>
                <a:hlinkClick r:id="rId4"/>
              </a:rPr>
              <a:t>bit.ly</a:t>
            </a:r>
            <a:r>
              <a:rPr lang="en-US" sz="2400" b="1" dirty="0">
                <a:solidFill>
                  <a:schemeClr val="tx1"/>
                </a:solidFill>
                <a:hlinkClick r:id="rId4"/>
              </a:rPr>
              <a:t>/NHERIGSC_DEI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EA66BD2E-F055-4198-A89E-3E4EADD12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93" y="2046963"/>
            <a:ext cx="1371600" cy="1371600"/>
          </a:xfrm>
          <a:prstGeom prst="rect">
            <a:avLst/>
          </a:prstGeom>
        </p:spPr>
      </p:pic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56FE2238-45AB-1036-588C-FF37C260C8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99" y="456586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9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1CD8E1D-6A6D-91EF-97FE-BD5E4CCA66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8600"/>
            <a:ext cx="8128000" cy="64008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latin typeface="Britannic Bold" panose="020B0903060703020204" pitchFamily="34" charset="77"/>
              </a:rPr>
              <a:t>Agenda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9ADD0E-9F1C-FB42-88B3-72890160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267200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11:00-11:05	</a:t>
            </a:r>
            <a:r>
              <a:rPr lang="en-US" sz="3600" dirty="0"/>
              <a:t>Introduction/Announcements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11:05-11:15	</a:t>
            </a:r>
            <a:r>
              <a:rPr lang="en-US" sz="3600" dirty="0"/>
              <a:t>Individual</a:t>
            </a:r>
            <a:r>
              <a:rPr lang="en-US" sz="3600" b="1" dirty="0"/>
              <a:t> </a:t>
            </a:r>
            <a:r>
              <a:rPr lang="en-US" sz="3600" dirty="0"/>
              <a:t>Speed Meeting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11:15-11:30	</a:t>
            </a:r>
            <a:r>
              <a:rPr lang="en-US" sz="3600" dirty="0"/>
              <a:t>Team Scavenger Hunt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11:30-12:00	</a:t>
            </a:r>
            <a:r>
              <a:rPr lang="en-US" sz="3600" dirty="0"/>
              <a:t>Team Pictionary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12:00		</a:t>
            </a:r>
            <a:r>
              <a:rPr lang="en-US" sz="3600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43208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EC12AB0F-C296-3691-446E-5CBAFA9328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176" y="0"/>
            <a:ext cx="95623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C8377-4926-07B9-3B16-733D5681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 panose="020B0903060703020204" pitchFamily="34" charset="77"/>
              </a:rPr>
              <a:t>Speed Meeting Rules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6D33A-2088-DCFE-551D-FA4E7800F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C05B4-19EE-7CC8-D250-DF55B76A2D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Read prompt.</a:t>
            </a:r>
          </a:p>
          <a:p>
            <a:r>
              <a:rPr lang="en-US" dirty="0"/>
              <a:t>30 seconds to enter assigned breakout room. </a:t>
            </a:r>
          </a:p>
          <a:p>
            <a:r>
              <a:rPr lang="en-US" dirty="0"/>
              <a:t>2 minutes for everyone to give first name and  answer ice breaker question.</a:t>
            </a:r>
          </a:p>
          <a:p>
            <a:r>
              <a:rPr lang="en-US" dirty="0"/>
              <a:t>30 seconds to return to main room.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71AC2C-A887-9AB7-611F-1479DDD46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Prizes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7AB8BC-3CE8-BC83-D057-5BCE49D9008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number generator will be used to identify a group.</a:t>
            </a:r>
          </a:p>
          <a:p>
            <a:r>
              <a:rPr lang="en-US" dirty="0"/>
              <a:t>All members of that group will then have 30 seconds to type in the name of </a:t>
            </a:r>
            <a:r>
              <a:rPr lang="en-US" i="1" u="sng" dirty="0"/>
              <a:t>another</a:t>
            </a:r>
            <a:r>
              <a:rPr lang="en-US" dirty="0"/>
              <a:t> group member and their answer to the prompt they shared in the breakout room.</a:t>
            </a:r>
          </a:p>
          <a:p>
            <a:r>
              <a:rPr lang="en-US" dirty="0"/>
              <a:t>The first group member to successfully share this information wins an ice cream break!</a:t>
            </a:r>
          </a:p>
        </p:txBody>
      </p:sp>
    </p:spTree>
    <p:extLst>
      <p:ext uri="{BB962C8B-B14F-4D97-AF65-F5344CB8AC3E}">
        <p14:creationId xmlns:p14="http://schemas.microsoft.com/office/powerpoint/2010/main" val="35944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3894C4D-14F5-9E09-E4EE-88D1C26550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82942"/>
            <a:ext cx="3048000" cy="30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8FD386-ACAA-DBCD-B757-F5283D39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294731"/>
            <a:ext cx="7772400" cy="1362075"/>
          </a:xfrm>
        </p:spPr>
        <p:txBody>
          <a:bodyPr/>
          <a:lstStyle/>
          <a:p>
            <a:r>
              <a:rPr lang="en-US" dirty="0">
                <a:latin typeface="Britannic Bold" panose="020B0903060703020204" pitchFamily="34" charset="77"/>
              </a:rPr>
              <a:t>What IS YOUR DREAM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E6A1E-96DD-D177-5F63-52E461185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2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ABDBE6F-B15E-AABA-4DD3-0928CEAC12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1"/>
            <a:ext cx="10972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C8377-4926-07B9-3B16-733D5681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 panose="020B0903060703020204" pitchFamily="34" charset="77"/>
              </a:rPr>
              <a:t>Speed Meeting Round#1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71AC2C-A887-9AB7-611F-1479DDD46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Prizes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7AB8BC-3CE8-BC83-D057-5BCE49D9008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number generator will be used to identify a group.</a:t>
            </a:r>
          </a:p>
          <a:p>
            <a:r>
              <a:rPr lang="en-US" dirty="0"/>
              <a:t>All members of that group will then have 30 seconds to type in the name of </a:t>
            </a:r>
            <a:r>
              <a:rPr lang="en-US" i="1" u="sng" dirty="0"/>
              <a:t>another</a:t>
            </a:r>
            <a:r>
              <a:rPr lang="en-US" dirty="0"/>
              <a:t> group member and their answer to the prompt they shared in the breakout room.</a:t>
            </a:r>
          </a:p>
          <a:p>
            <a:r>
              <a:rPr lang="en-US" dirty="0"/>
              <a:t>The first group member to successfully share this information wins an ice cream break!</a:t>
            </a:r>
          </a:p>
        </p:txBody>
      </p:sp>
    </p:spTree>
    <p:extLst>
      <p:ext uri="{BB962C8B-B14F-4D97-AF65-F5344CB8AC3E}">
        <p14:creationId xmlns:p14="http://schemas.microsoft.com/office/powerpoint/2010/main" val="326109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venn diagram&#10;&#10;Description automatically generated">
            <a:extLst>
              <a:ext uri="{FF2B5EF4-FFF2-40B4-BE49-F238E27FC236}">
                <a16:creationId xmlns:a16="http://schemas.microsoft.com/office/drawing/2014/main" id="{3CEE20B6-4099-D60D-B00E-6619115991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1251">
            <a:off x="4671827" y="1300162"/>
            <a:ext cx="3351211" cy="3351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8FD386-ACAA-DBCD-B757-F5283D39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294731"/>
            <a:ext cx="7772400" cy="1362075"/>
          </a:xfrm>
        </p:spPr>
        <p:txBody>
          <a:bodyPr/>
          <a:lstStyle/>
          <a:p>
            <a:r>
              <a:rPr lang="en-US" dirty="0">
                <a:latin typeface="Britannic Bold" panose="020B0903060703020204" pitchFamily="34" charset="77"/>
              </a:rPr>
              <a:t>WHERE DO YOU SEE YOURSELF IN TEN YEARS?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E6A1E-96DD-D177-5F63-52E461185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8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6166936-FD1A-44C4-3672-3CE1BFCEBC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12"/>
            <a:ext cx="9129183" cy="68468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C8377-4926-07B9-3B16-733D5681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 panose="020B0903060703020204" pitchFamily="34" charset="77"/>
              </a:rPr>
              <a:t>Speed Meeting Round#2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71AC2C-A887-9AB7-611F-1479DDD46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" y="1361283"/>
            <a:ext cx="4041775" cy="639762"/>
          </a:xfrm>
        </p:spPr>
        <p:txBody>
          <a:bodyPr/>
          <a:lstStyle/>
          <a:p>
            <a:r>
              <a:rPr lang="en-US" dirty="0"/>
              <a:t>Prizes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7AB8BC-3CE8-BC83-D057-5BCE49D90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" y="2001045"/>
            <a:ext cx="4041775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number generator will be used to identify a group.</a:t>
            </a:r>
          </a:p>
          <a:p>
            <a:r>
              <a:rPr lang="en-US" dirty="0"/>
              <a:t>All members of that group will then have 30 seconds to type in the name of </a:t>
            </a:r>
            <a:r>
              <a:rPr lang="en-US" i="1" u="sng" dirty="0"/>
              <a:t>another</a:t>
            </a:r>
            <a:r>
              <a:rPr lang="en-US" dirty="0"/>
              <a:t> group member and their answer to the prompt they shared in the breakout room.</a:t>
            </a:r>
          </a:p>
          <a:p>
            <a:r>
              <a:rPr lang="en-US" dirty="0"/>
              <a:t>The first group member to successfully share this information wins an ice cream break!</a:t>
            </a:r>
          </a:p>
        </p:txBody>
      </p:sp>
    </p:spTree>
    <p:extLst>
      <p:ext uri="{BB962C8B-B14F-4D97-AF65-F5344CB8AC3E}">
        <p14:creationId xmlns:p14="http://schemas.microsoft.com/office/powerpoint/2010/main" val="139916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DB4DAB4A-5AAE-1AFF-ECC2-FA8EA3B61A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38145"/>
            <a:ext cx="5301876" cy="298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8FD386-ACAA-DBCD-B757-F5283D39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294731"/>
            <a:ext cx="7772400" cy="1362075"/>
          </a:xfrm>
        </p:spPr>
        <p:txBody>
          <a:bodyPr/>
          <a:lstStyle/>
          <a:p>
            <a:r>
              <a:rPr lang="en-US" dirty="0">
                <a:latin typeface="Britannic Bold" panose="020B0903060703020204" pitchFamily="34" charset="77"/>
              </a:rPr>
              <a:t>What’s your Favorite Book?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E6A1E-96DD-D177-5F63-52E461185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2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C8377-4926-07B9-3B16-733D5681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 panose="020B0903060703020204" pitchFamily="34" charset="77"/>
              </a:rPr>
              <a:t>Speed Meeting Round#3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6D33A-2088-DCFE-551D-FA4E7800F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Prizes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C05B4-19EE-7CC8-D250-DF55B76A2D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number generator will be used to identify a group number.</a:t>
            </a:r>
          </a:p>
          <a:p>
            <a:r>
              <a:rPr lang="en-US" dirty="0"/>
              <a:t>All members of that group will then have 30 seconds to type in the name of </a:t>
            </a:r>
            <a:r>
              <a:rPr lang="en-US" i="1" u="sng" dirty="0"/>
              <a:t>another</a:t>
            </a:r>
            <a:r>
              <a:rPr lang="en-US" dirty="0"/>
              <a:t> group member and their answer to the prompt they shared in the breakout room.</a:t>
            </a:r>
          </a:p>
          <a:p>
            <a:r>
              <a:rPr lang="en-US" dirty="0"/>
              <a:t>The first group member to successfully share this information wins an ice cream break!</a:t>
            </a:r>
          </a:p>
          <a:p>
            <a:endParaRPr lang="en-US" dirty="0"/>
          </a:p>
        </p:txBody>
      </p:sp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5087B71-96B3-E3ED-5073-5812D5BCF4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8335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18466"/>
      </p:ext>
    </p:extLst>
  </p:cSld>
  <p:clrMapOvr>
    <a:masterClrMapping/>
  </p:clrMapOvr>
</p:sld>
</file>

<file path=ppt/theme/theme1.xml><?xml version="1.0" encoding="utf-8"?>
<a:theme xmlns:a="http://schemas.openxmlformats.org/drawingml/2006/main" name="NHERI ppt template 6.28.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NHERI deck with NCO logo 7.8.2018</Template>
  <TotalTime>6395</TotalTime>
  <Words>840</Words>
  <Application>Microsoft Macintosh PowerPoint</Application>
  <PresentationFormat>On-screen Show (4:3)</PresentationFormat>
  <Paragraphs>158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Britannic Bold</vt:lpstr>
      <vt:lpstr>Calibri</vt:lpstr>
      <vt:lpstr>Fave Script Bold Pro</vt:lpstr>
      <vt:lpstr>Wingdings</vt:lpstr>
      <vt:lpstr>NHERI ppt template 6.28.2018</vt:lpstr>
      <vt:lpstr>NHERI GSC  July General Meeting</vt:lpstr>
      <vt:lpstr>Agenda</vt:lpstr>
      <vt:lpstr>Speed Meeting Rules</vt:lpstr>
      <vt:lpstr>What IS YOUR DREAM JOB?</vt:lpstr>
      <vt:lpstr>Speed Meeting Round#1</vt:lpstr>
      <vt:lpstr>WHERE DO YOU SEE YOURSELF IN TEN YEARS?</vt:lpstr>
      <vt:lpstr>Speed Meeting Round#2</vt:lpstr>
      <vt:lpstr>What’s your Favorite Book?</vt:lpstr>
      <vt:lpstr>Speed Meeting Round#3</vt:lpstr>
      <vt:lpstr>Scavenger Hunt</vt:lpstr>
      <vt:lpstr>Scavenger Hunt List</vt:lpstr>
      <vt:lpstr>Scavenger Hunt Prize</vt:lpstr>
      <vt:lpstr>Pictionary</vt:lpstr>
      <vt:lpstr>Pictionary Prize</vt:lpstr>
      <vt:lpstr>Future Meeting Dates</vt:lpstr>
      <vt:lpstr>Upcoming Workshops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LaChance</dc:creator>
  <cp:lastModifiedBy>Robin Nelson</cp:lastModifiedBy>
  <cp:revision>166</cp:revision>
  <dcterms:created xsi:type="dcterms:W3CDTF">2018-07-09T00:19:41Z</dcterms:created>
  <dcterms:modified xsi:type="dcterms:W3CDTF">2022-07-15T15:36:03Z</dcterms:modified>
</cp:coreProperties>
</file>